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Abril Fatface"/>
      <p:regular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Shadows Into Light Two"/>
      <p:regular r:id="rId38"/>
    </p:embeddedFont>
    <p:embeddedFont>
      <p:font typeface="Caveat Medium"/>
      <p:regular r:id="rId39"/>
      <p:bold r:id="rId40"/>
    </p:embeddedFont>
    <p:embeddedFont>
      <p:font typeface="Homemade Appl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AC5E21-D57F-432B-8856-356E54218098}">
  <a:tblStyle styleId="{3DAC5E21-D57F-432B-8856-356E542180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F9C269D-0C51-4245-8674-84E38678794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Medium-bold.fntdata"/><Relationship Id="rId20" Type="http://schemas.openxmlformats.org/officeDocument/2006/relationships/slide" Target="slides/slide14.xml"/><Relationship Id="rId41" Type="http://schemas.openxmlformats.org/officeDocument/2006/relationships/font" Target="fonts/HomemadeApple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brilFatface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oppins-bold.fntdata"/><Relationship Id="rId12" Type="http://schemas.openxmlformats.org/officeDocument/2006/relationships/slide" Target="slides/slide6.xml"/><Relationship Id="rId34" Type="http://schemas.openxmlformats.org/officeDocument/2006/relationships/font" Target="fonts/Poppins-regular.fntdata"/><Relationship Id="rId15" Type="http://schemas.openxmlformats.org/officeDocument/2006/relationships/slide" Target="slides/slide9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-italic.fntdata"/><Relationship Id="rId17" Type="http://schemas.openxmlformats.org/officeDocument/2006/relationships/slide" Target="slides/slide11.xml"/><Relationship Id="rId39" Type="http://schemas.openxmlformats.org/officeDocument/2006/relationships/font" Target="fonts/CaveatMedium-regular.fntdata"/><Relationship Id="rId16" Type="http://schemas.openxmlformats.org/officeDocument/2006/relationships/slide" Target="slides/slide10.xml"/><Relationship Id="rId38" Type="http://schemas.openxmlformats.org/officeDocument/2006/relationships/font" Target="fonts/ShadowsIntoLightTw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a51e5f3f1d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a51e5f3f1d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a4d351473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a4d351473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d7a3ca9df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d7a3ca9df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d7a3ca9df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d7a3ca9df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231e616b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3231e616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231e616b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3231e616b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d7a3ca9df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d7a3ca9df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d7a3ca9d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d7a3ca9d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23868c37a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23868c37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d7a3ca9df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d7a3ca9df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d7a3ca9df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d7a3ca9df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a4d351473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a4d35147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d7a3ca9df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d7a3ca9df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257268f1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257268f1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9287D"/>
              </a:buClr>
              <a:buSzPts val="2300"/>
              <a:buChar char="●"/>
            </a:pPr>
            <a:r>
              <a:t/>
            </a:r>
            <a:endParaRPr sz="2300">
              <a:solidFill>
                <a:srgbClr val="29287D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257268f1a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257268f1a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d7a3ca9df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2d7a3ca9df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a4d35147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2a4d35147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d7a3ca9d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d7a3ca9d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11c3728c19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11c3728c19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2879759156_0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32879759156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287975915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287975915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2879759156_0_3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2879759156_0_3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23868c37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323868c37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16.png"/><Relationship Id="rId11" Type="http://schemas.openxmlformats.org/officeDocument/2006/relationships/image" Target="../media/image5.png"/><Relationship Id="rId10" Type="http://schemas.openxmlformats.org/officeDocument/2006/relationships/image" Target="../media/image17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25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/>
          <p:nvPr>
            <p:ph idx="1" type="subTitle"/>
          </p:nvPr>
        </p:nvSpPr>
        <p:spPr>
          <a:xfrm>
            <a:off x="1785000" y="4604625"/>
            <a:ext cx="8774400" cy="586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6" name="Google Shape;86;p2"/>
          <p:cNvSpPr txBox="1"/>
          <p:nvPr>
            <p:ph type="title"/>
          </p:nvPr>
        </p:nvSpPr>
        <p:spPr>
          <a:xfrm>
            <a:off x="1785000" y="1900000"/>
            <a:ext cx="8774400" cy="2699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87" name="Google Shape;87;p2"/>
          <p:cNvGrpSpPr/>
          <p:nvPr/>
        </p:nvGrpSpPr>
        <p:grpSpPr>
          <a:xfrm flipH="1" rot="1263304">
            <a:off x="138029" y="2272021"/>
            <a:ext cx="478630" cy="4845998"/>
            <a:chOff x="3794083" y="2503850"/>
            <a:chExt cx="408445" cy="3699739"/>
          </a:xfrm>
        </p:grpSpPr>
        <p:grpSp>
          <p:nvGrpSpPr>
            <p:cNvPr id="88" name="Google Shape;88;p2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89" name="Google Shape;89;p2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90" name="Google Shape;90;p2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5" name="Google Shape;115;p2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116" name="Google Shape;116;p2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1" name="Google Shape;121;p2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" name="Google Shape;12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2">
            <a:off x="4989034" y="5506354"/>
            <a:ext cx="7741809" cy="88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24">
            <a:off x="10904614" y="1425515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26" name="Google Shape;126;p2"/>
          <p:cNvGrpSpPr/>
          <p:nvPr/>
        </p:nvGrpSpPr>
        <p:grpSpPr>
          <a:xfrm rot="-7800336">
            <a:off x="11337367" y="-564669"/>
            <a:ext cx="874940" cy="2951792"/>
            <a:chOff x="4956637" y="584511"/>
            <a:chExt cx="1835125" cy="6191178"/>
          </a:xfrm>
        </p:grpSpPr>
        <p:sp>
          <p:nvSpPr>
            <p:cNvPr id="127" name="Google Shape;127;p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" name="Google Shape;128;p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129" name="Google Shape;129;p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" name="Google Shape;140;p2"/>
          <p:cNvGrpSpPr/>
          <p:nvPr/>
        </p:nvGrpSpPr>
        <p:grpSpPr>
          <a:xfrm rot="-10274463">
            <a:off x="7400938" y="-1209525"/>
            <a:ext cx="874914" cy="2951707"/>
            <a:chOff x="4956637" y="584511"/>
            <a:chExt cx="1835125" cy="6191178"/>
          </a:xfrm>
        </p:grpSpPr>
        <p:sp>
          <p:nvSpPr>
            <p:cNvPr id="141" name="Google Shape;141;p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" name="Google Shape;142;p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143" name="Google Shape;143;p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"/>
          <p:cNvGrpSpPr/>
          <p:nvPr/>
        </p:nvGrpSpPr>
        <p:grpSpPr>
          <a:xfrm rot="2180464">
            <a:off x="-193218" y="1245315"/>
            <a:ext cx="874841" cy="2951460"/>
            <a:chOff x="4956637" y="584511"/>
            <a:chExt cx="1835125" cy="6191178"/>
          </a:xfrm>
        </p:grpSpPr>
        <p:sp>
          <p:nvSpPr>
            <p:cNvPr id="155" name="Google Shape;155;p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" name="Google Shape;156;p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157" name="Google Shape;157;p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imeline">
  <p:cSld name="CUSTOM_14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"/>
          <p:cNvSpPr txBox="1"/>
          <p:nvPr>
            <p:ph idx="1" type="subTitle"/>
          </p:nvPr>
        </p:nvSpPr>
        <p:spPr>
          <a:xfrm>
            <a:off x="1424375" y="31008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2" name="Google Shape;502;p11"/>
          <p:cNvSpPr txBox="1"/>
          <p:nvPr>
            <p:ph idx="2" type="subTitle"/>
          </p:nvPr>
        </p:nvSpPr>
        <p:spPr>
          <a:xfrm>
            <a:off x="3393894" y="41676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3" name="Google Shape;503;p11"/>
          <p:cNvSpPr txBox="1"/>
          <p:nvPr>
            <p:ph idx="3" type="subTitle"/>
          </p:nvPr>
        </p:nvSpPr>
        <p:spPr>
          <a:xfrm>
            <a:off x="5363413" y="31008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4" name="Google Shape;504;p11"/>
          <p:cNvSpPr txBox="1"/>
          <p:nvPr>
            <p:ph idx="4" type="subTitle"/>
          </p:nvPr>
        </p:nvSpPr>
        <p:spPr>
          <a:xfrm>
            <a:off x="7332931" y="41676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5" name="Google Shape;505;p11"/>
          <p:cNvSpPr txBox="1"/>
          <p:nvPr>
            <p:ph idx="5" type="subTitle"/>
          </p:nvPr>
        </p:nvSpPr>
        <p:spPr>
          <a:xfrm>
            <a:off x="9302450" y="31008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6" name="Google Shape;506;p11"/>
          <p:cNvSpPr txBox="1"/>
          <p:nvPr>
            <p:ph type="title"/>
          </p:nvPr>
        </p:nvSpPr>
        <p:spPr>
          <a:xfrm>
            <a:off x="1554200" y="974375"/>
            <a:ext cx="954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07" name="Google Shape;507;p11"/>
          <p:cNvSpPr txBox="1"/>
          <p:nvPr>
            <p:ph idx="6" type="body"/>
          </p:nvPr>
        </p:nvSpPr>
        <p:spPr>
          <a:xfrm>
            <a:off x="1424375" y="4000625"/>
            <a:ext cx="1667400" cy="15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8" name="Google Shape;508;p11"/>
          <p:cNvSpPr txBox="1"/>
          <p:nvPr>
            <p:ph idx="7" type="body"/>
          </p:nvPr>
        </p:nvSpPr>
        <p:spPr>
          <a:xfrm>
            <a:off x="3393894" y="2095625"/>
            <a:ext cx="1667400" cy="1507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9" name="Google Shape;509;p11"/>
          <p:cNvSpPr txBox="1"/>
          <p:nvPr>
            <p:ph idx="8" type="body"/>
          </p:nvPr>
        </p:nvSpPr>
        <p:spPr>
          <a:xfrm>
            <a:off x="5363413" y="4000625"/>
            <a:ext cx="1667400" cy="15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0" name="Google Shape;510;p11"/>
          <p:cNvSpPr txBox="1"/>
          <p:nvPr>
            <p:ph idx="9" type="body"/>
          </p:nvPr>
        </p:nvSpPr>
        <p:spPr>
          <a:xfrm>
            <a:off x="7332931" y="2095625"/>
            <a:ext cx="1667400" cy="1507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1" name="Google Shape;511;p11"/>
          <p:cNvSpPr txBox="1"/>
          <p:nvPr>
            <p:ph idx="13" type="body"/>
          </p:nvPr>
        </p:nvSpPr>
        <p:spPr>
          <a:xfrm>
            <a:off x="9302450" y="4000625"/>
            <a:ext cx="1667400" cy="15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512" name="Google Shape;512;p11"/>
          <p:cNvGrpSpPr/>
          <p:nvPr/>
        </p:nvGrpSpPr>
        <p:grpSpPr>
          <a:xfrm flipH="1" rot="1263304">
            <a:off x="138029" y="2272021"/>
            <a:ext cx="478630" cy="4845998"/>
            <a:chOff x="3794083" y="2503850"/>
            <a:chExt cx="408445" cy="3699739"/>
          </a:xfrm>
        </p:grpSpPr>
        <p:grpSp>
          <p:nvGrpSpPr>
            <p:cNvPr id="513" name="Google Shape;513;p11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514" name="Google Shape;514;p11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515" name="Google Shape;515;p11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1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11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11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11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11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11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11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11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11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11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0" name="Google Shape;540;p11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541" name="Google Shape;541;p11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11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11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46" name="Google Shape;546;p11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9" name="Google Shape;54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2">
            <a:off x="-1207491" y="-212946"/>
            <a:ext cx="7741809" cy="88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1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36">
            <a:off x="10790283" y="111485"/>
            <a:ext cx="859613" cy="25572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Title and text left">
  <p:cSld name="CUSTOM_15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12"/>
          <p:cNvGrpSpPr/>
          <p:nvPr/>
        </p:nvGrpSpPr>
        <p:grpSpPr>
          <a:xfrm rot="-482352">
            <a:off x="11487273" y="2810511"/>
            <a:ext cx="436918" cy="4423587"/>
            <a:chOff x="3794083" y="2503850"/>
            <a:chExt cx="408445" cy="3699739"/>
          </a:xfrm>
        </p:grpSpPr>
        <p:grpSp>
          <p:nvGrpSpPr>
            <p:cNvPr id="553" name="Google Shape;553;p12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554" name="Google Shape;554;p12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555" name="Google Shape;555;p12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12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12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12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12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12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12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12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12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12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12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12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1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12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12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12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1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12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12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12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1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1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1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12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1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0" name="Google Shape;580;p12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581" name="Google Shape;581;p12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12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12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12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12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86" name="Google Shape;586;p12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2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2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9" name="Google Shape;58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2">
            <a:off x="-963745" y="5782146"/>
            <a:ext cx="7067277" cy="806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12"/>
          <p:cNvGrpSpPr/>
          <p:nvPr/>
        </p:nvGrpSpPr>
        <p:grpSpPr>
          <a:xfrm flipH="1" rot="7800267">
            <a:off x="-384171" y="-802630"/>
            <a:ext cx="798740" cy="2694717"/>
            <a:chOff x="4956637" y="584511"/>
            <a:chExt cx="1835125" cy="6191178"/>
          </a:xfrm>
        </p:grpSpPr>
        <p:sp>
          <p:nvSpPr>
            <p:cNvPr id="591" name="Google Shape;591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2" name="Google Shape;592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593" name="Google Shape;593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4" name="Google Shape;604;p12"/>
          <p:cNvGrpSpPr/>
          <p:nvPr/>
        </p:nvGrpSpPr>
        <p:grpSpPr>
          <a:xfrm flipH="1" rot="10274209">
            <a:off x="1111992" y="-1340273"/>
            <a:ext cx="798610" cy="2694277"/>
            <a:chOff x="4956637" y="584511"/>
            <a:chExt cx="1835125" cy="6191178"/>
          </a:xfrm>
        </p:grpSpPr>
        <p:sp>
          <p:nvSpPr>
            <p:cNvPr id="605" name="Google Shape;605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" name="Google Shape;606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07" name="Google Shape;607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8" name="Google Shape;618;p12"/>
          <p:cNvGrpSpPr/>
          <p:nvPr/>
        </p:nvGrpSpPr>
        <p:grpSpPr>
          <a:xfrm flipH="1" rot="-2180751">
            <a:off x="11460015" y="1013895"/>
            <a:ext cx="798570" cy="2694142"/>
            <a:chOff x="4956637" y="584511"/>
            <a:chExt cx="1835125" cy="6191178"/>
          </a:xfrm>
        </p:grpSpPr>
        <p:sp>
          <p:nvSpPr>
            <p:cNvPr id="619" name="Google Shape;619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0" name="Google Shape;620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21" name="Google Shape;621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2" name="Google Shape;632;p12"/>
          <p:cNvSpPr txBox="1"/>
          <p:nvPr>
            <p:ph type="title"/>
          </p:nvPr>
        </p:nvSpPr>
        <p:spPr>
          <a:xfrm>
            <a:off x="1568450" y="1981100"/>
            <a:ext cx="4889400" cy="1264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33" name="Google Shape;633;p12"/>
          <p:cNvSpPr txBox="1"/>
          <p:nvPr>
            <p:ph idx="1" type="body"/>
          </p:nvPr>
        </p:nvSpPr>
        <p:spPr>
          <a:xfrm>
            <a:off x="1568538" y="3438950"/>
            <a:ext cx="48894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 algn="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634" name="Google Shape;634;p12"/>
          <p:cNvGrpSpPr/>
          <p:nvPr/>
        </p:nvGrpSpPr>
        <p:grpSpPr>
          <a:xfrm flipH="1" rot="10800000">
            <a:off x="2374526" y="-1376970"/>
            <a:ext cx="795527" cy="2686971"/>
            <a:chOff x="4956637" y="584511"/>
            <a:chExt cx="1835125" cy="6191178"/>
          </a:xfrm>
        </p:grpSpPr>
        <p:sp>
          <p:nvSpPr>
            <p:cNvPr id="635" name="Google Shape;635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6" name="Google Shape;636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37" name="Google Shape;637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right">
  <p:cSld name="CUSTOM_16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3"/>
          <p:cNvGrpSpPr/>
          <p:nvPr/>
        </p:nvGrpSpPr>
        <p:grpSpPr>
          <a:xfrm rot="-2821869">
            <a:off x="11802357" y="2453044"/>
            <a:ext cx="875022" cy="2952070"/>
            <a:chOff x="4956637" y="584511"/>
            <a:chExt cx="1835125" cy="6191178"/>
          </a:xfrm>
        </p:grpSpPr>
        <p:sp>
          <p:nvSpPr>
            <p:cNvPr id="650" name="Google Shape;650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1" name="Google Shape;651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 flipH="1" rot="2821869">
            <a:off x="5082" y="3279169"/>
            <a:ext cx="875022" cy="2952070"/>
            <a:chOff x="4956637" y="584511"/>
            <a:chExt cx="1835125" cy="6191178"/>
          </a:xfrm>
        </p:grpSpPr>
        <p:sp>
          <p:nvSpPr>
            <p:cNvPr id="664" name="Google Shape;664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5" name="Google Shape;665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66" name="Google Shape;666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77" name="Google Shape;677;p13"/>
          <p:cNvGrpSpPr/>
          <p:nvPr/>
        </p:nvGrpSpPr>
        <p:grpSpPr>
          <a:xfrm flipH="1" rot="5524757">
            <a:off x="-590535" y="1700339"/>
            <a:ext cx="875013" cy="2952040"/>
            <a:chOff x="4956637" y="584511"/>
            <a:chExt cx="1835125" cy="6191178"/>
          </a:xfrm>
        </p:grpSpPr>
        <p:sp>
          <p:nvSpPr>
            <p:cNvPr id="678" name="Google Shape;678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9" name="Google Shape;679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91" name="Google Shape;691;p13"/>
          <p:cNvPicPr preferRelativeResize="0"/>
          <p:nvPr/>
        </p:nvPicPr>
        <p:blipFill rotWithShape="1">
          <a:blip r:embed="rId2">
            <a:alphaModFix/>
          </a:blip>
          <a:srcRect b="0" l="22863" r="29603" t="0"/>
          <a:stretch/>
        </p:blipFill>
        <p:spPr>
          <a:xfrm flipH="1" rot="-3088401">
            <a:off x="10451190" y="-398857"/>
            <a:ext cx="1070125" cy="3183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2" name="Google Shape;692;p13"/>
          <p:cNvGrpSpPr/>
          <p:nvPr/>
        </p:nvGrpSpPr>
        <p:grpSpPr>
          <a:xfrm flipH="1" rot="8100207">
            <a:off x="-392344" y="-1702735"/>
            <a:ext cx="478651" cy="4846084"/>
            <a:chOff x="3794083" y="2503850"/>
            <a:chExt cx="408445" cy="3699739"/>
          </a:xfrm>
        </p:grpSpPr>
        <p:grpSp>
          <p:nvGrpSpPr>
            <p:cNvPr id="693" name="Google Shape;693;p13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694" name="Google Shape;694;p13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695" name="Google Shape;695;p13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13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13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13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13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13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13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13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13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13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13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13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1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13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13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13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1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13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713;p13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13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1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1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1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13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1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0" name="Google Shape;720;p13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721" name="Google Shape;721;p13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13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13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13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13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26" name="Google Shape;726;p13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" name="Google Shape;729;p13"/>
          <p:cNvSpPr txBox="1"/>
          <p:nvPr>
            <p:ph type="title"/>
          </p:nvPr>
        </p:nvSpPr>
        <p:spPr>
          <a:xfrm>
            <a:off x="5952727" y="2122000"/>
            <a:ext cx="5132700" cy="12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30" name="Google Shape;730;p13"/>
          <p:cNvSpPr txBox="1"/>
          <p:nvPr>
            <p:ph idx="1" type="body"/>
          </p:nvPr>
        </p:nvSpPr>
        <p:spPr>
          <a:xfrm>
            <a:off x="5952819" y="3503650"/>
            <a:ext cx="51327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731" name="Google Shape;731;p13"/>
          <p:cNvGrpSpPr/>
          <p:nvPr/>
        </p:nvGrpSpPr>
        <p:grpSpPr>
          <a:xfrm rot="-2267567">
            <a:off x="11274618" y="3679387"/>
            <a:ext cx="875028" cy="2952089"/>
            <a:chOff x="4956637" y="584511"/>
            <a:chExt cx="1835125" cy="6191178"/>
          </a:xfrm>
        </p:grpSpPr>
        <p:sp>
          <p:nvSpPr>
            <p:cNvPr id="732" name="Google Shape;732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3" name="Google Shape;733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734" name="Google Shape;734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Just title">
  <p:cSld name="CUSTOM_22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4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Certificate">
  <p:cSld name="CUSTOM_23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5"/>
          <p:cNvSpPr/>
          <p:nvPr/>
        </p:nvSpPr>
        <p:spPr>
          <a:xfrm>
            <a:off x="1244700" y="813000"/>
            <a:ext cx="9702600" cy="52320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5"/>
          <p:cNvSpPr txBox="1"/>
          <p:nvPr>
            <p:ph type="title"/>
          </p:nvPr>
        </p:nvSpPr>
        <p:spPr>
          <a:xfrm>
            <a:off x="1244725" y="941325"/>
            <a:ext cx="9702600" cy="977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50" name="Google Shape;750;p15"/>
          <p:cNvSpPr txBox="1"/>
          <p:nvPr>
            <p:ph idx="1" type="subTitle"/>
          </p:nvPr>
        </p:nvSpPr>
        <p:spPr>
          <a:xfrm>
            <a:off x="2677048" y="2682874"/>
            <a:ext cx="7250100" cy="945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751" name="Google Shape;751;p15"/>
          <p:cNvCxnSpPr/>
          <p:nvPr/>
        </p:nvCxnSpPr>
        <p:spPr>
          <a:xfrm>
            <a:off x="2303149" y="3262124"/>
            <a:ext cx="799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15"/>
          <p:cNvSpPr txBox="1"/>
          <p:nvPr>
            <p:ph idx="2" type="subTitle"/>
          </p:nvPr>
        </p:nvSpPr>
        <p:spPr>
          <a:xfrm>
            <a:off x="4278775" y="3585975"/>
            <a:ext cx="40464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53" name="Google Shape;753;p15"/>
          <p:cNvSpPr txBox="1"/>
          <p:nvPr>
            <p:ph idx="3" type="title"/>
          </p:nvPr>
        </p:nvSpPr>
        <p:spPr>
          <a:xfrm>
            <a:off x="1735100" y="3932275"/>
            <a:ext cx="8822700" cy="977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54" name="Google Shape;754;p15"/>
          <p:cNvSpPr txBox="1"/>
          <p:nvPr>
            <p:ph idx="4" type="subTitle"/>
          </p:nvPr>
        </p:nvSpPr>
        <p:spPr>
          <a:xfrm>
            <a:off x="4278775" y="4957575"/>
            <a:ext cx="40464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755" name="Google Shape;755;p15"/>
          <p:cNvGrpSpPr/>
          <p:nvPr/>
        </p:nvGrpSpPr>
        <p:grpSpPr>
          <a:xfrm>
            <a:off x="1344771" y="5466099"/>
            <a:ext cx="9456860" cy="0"/>
            <a:chOff x="1007625" y="5986750"/>
            <a:chExt cx="10198275" cy="0"/>
          </a:xfrm>
        </p:grpSpPr>
        <p:cxnSp>
          <p:nvCxnSpPr>
            <p:cNvPr id="756" name="Google Shape;756;p15"/>
            <p:cNvCxnSpPr/>
            <p:nvPr/>
          </p:nvCxnSpPr>
          <p:spPr>
            <a:xfrm>
              <a:off x="1007625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7" name="Google Shape;757;p15"/>
            <p:cNvCxnSpPr/>
            <p:nvPr/>
          </p:nvCxnSpPr>
          <p:spPr>
            <a:xfrm>
              <a:off x="8219400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8" name="Google Shape;758;p15"/>
          <p:cNvSpPr txBox="1"/>
          <p:nvPr>
            <p:ph idx="5" type="subTitle"/>
          </p:nvPr>
        </p:nvSpPr>
        <p:spPr>
          <a:xfrm>
            <a:off x="1344811" y="54661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759" name="Google Shape;759;p15"/>
          <p:cNvSpPr txBox="1"/>
          <p:nvPr>
            <p:ph idx="6" type="subTitle"/>
          </p:nvPr>
        </p:nvSpPr>
        <p:spPr>
          <a:xfrm>
            <a:off x="8037501" y="54661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760" name="Google Shape;760;p15"/>
          <p:cNvSpPr txBox="1"/>
          <p:nvPr>
            <p:ph idx="7" type="subTitle"/>
          </p:nvPr>
        </p:nvSpPr>
        <p:spPr>
          <a:xfrm>
            <a:off x="1344811" y="51679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761" name="Google Shape;761;p15"/>
          <p:cNvSpPr txBox="1"/>
          <p:nvPr>
            <p:ph idx="8" type="subTitle"/>
          </p:nvPr>
        </p:nvSpPr>
        <p:spPr>
          <a:xfrm>
            <a:off x="8037501" y="51679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grpSp>
        <p:nvGrpSpPr>
          <p:cNvPr id="762" name="Google Shape;762;p15"/>
          <p:cNvGrpSpPr/>
          <p:nvPr/>
        </p:nvGrpSpPr>
        <p:grpSpPr>
          <a:xfrm rot="201241">
            <a:off x="11142948" y="2395829"/>
            <a:ext cx="430748" cy="4343538"/>
            <a:chOff x="3794083" y="2503850"/>
            <a:chExt cx="408445" cy="3699739"/>
          </a:xfrm>
        </p:grpSpPr>
        <p:grpSp>
          <p:nvGrpSpPr>
            <p:cNvPr id="763" name="Google Shape;763;p15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764" name="Google Shape;764;p15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765" name="Google Shape;765;p15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15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15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15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15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15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15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15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15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15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15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15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15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778;p15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779;p15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15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Google Shape;781;p15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15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15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15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15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15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15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15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15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0" name="Google Shape;790;p15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791" name="Google Shape;791;p15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" name="Google Shape;792;p15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793;p15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" name="Google Shape;794;p15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15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96" name="Google Shape;796;p15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15"/>
          <p:cNvGrpSpPr/>
          <p:nvPr/>
        </p:nvGrpSpPr>
        <p:grpSpPr>
          <a:xfrm flipH="1" rot="6059607">
            <a:off x="-145606" y="252347"/>
            <a:ext cx="710197" cy="2395997"/>
            <a:chOff x="4956637" y="584511"/>
            <a:chExt cx="1835125" cy="6191178"/>
          </a:xfrm>
        </p:grpSpPr>
        <p:sp>
          <p:nvSpPr>
            <p:cNvPr id="800" name="Google Shape;800;p15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15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802" name="Google Shape;802;p15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5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5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5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3" name="Google Shape;813;p15"/>
          <p:cNvGrpSpPr/>
          <p:nvPr/>
        </p:nvGrpSpPr>
        <p:grpSpPr>
          <a:xfrm flipH="1" rot="8533424">
            <a:off x="659247" y="-863971"/>
            <a:ext cx="709989" cy="2395295"/>
            <a:chOff x="4956637" y="584511"/>
            <a:chExt cx="1835125" cy="6191178"/>
          </a:xfrm>
        </p:grpSpPr>
        <p:sp>
          <p:nvSpPr>
            <p:cNvPr id="814" name="Google Shape;814;p15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5" name="Google Shape;815;p15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816" name="Google Shape;816;p15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15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15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15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15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15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7" name="Google Shape;827;p15"/>
          <p:cNvGrpSpPr/>
          <p:nvPr/>
        </p:nvGrpSpPr>
        <p:grpSpPr>
          <a:xfrm flipH="1" rot="10106531">
            <a:off x="1749168" y="-1381919"/>
            <a:ext cx="707097" cy="2388822"/>
            <a:chOff x="4956637" y="584511"/>
            <a:chExt cx="1835125" cy="6191178"/>
          </a:xfrm>
        </p:grpSpPr>
        <p:sp>
          <p:nvSpPr>
            <p:cNvPr id="828" name="Google Shape;828;p15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9" name="Google Shape;829;p15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15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15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15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5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15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15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15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41" name="Google Shape;841;p15"/>
          <p:cNvPicPr preferRelativeResize="0"/>
          <p:nvPr/>
        </p:nvPicPr>
        <p:blipFill rotWithShape="1">
          <a:blip r:embed="rId2">
            <a:alphaModFix/>
          </a:blip>
          <a:srcRect b="0" l="22863" r="29603" t="0"/>
          <a:stretch/>
        </p:blipFill>
        <p:spPr>
          <a:xfrm flipH="1" rot="-3088401">
            <a:off x="10451190" y="-398857"/>
            <a:ext cx="1070125" cy="3183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Daily Agenda">
  <p:cSld name="CUSTOM_24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6"/>
          <p:cNvSpPr/>
          <p:nvPr/>
        </p:nvSpPr>
        <p:spPr>
          <a:xfrm>
            <a:off x="1072075" y="1415970"/>
            <a:ext cx="2781600" cy="4760100"/>
          </a:xfrm>
          <a:prstGeom prst="roundRect">
            <a:avLst>
              <a:gd fmla="val 0" name="adj"/>
            </a:avLst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4" name="Google Shape;844;p16"/>
          <p:cNvSpPr/>
          <p:nvPr/>
        </p:nvSpPr>
        <p:spPr>
          <a:xfrm>
            <a:off x="8338371" y="1415970"/>
            <a:ext cx="2781600" cy="4760100"/>
          </a:xfrm>
          <a:prstGeom prst="roundRect">
            <a:avLst>
              <a:gd fmla="val 0" name="adj"/>
            </a:avLst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845" name="Google Shape;845;p16"/>
          <p:cNvGrpSpPr/>
          <p:nvPr/>
        </p:nvGrpSpPr>
        <p:grpSpPr>
          <a:xfrm>
            <a:off x="4078887" y="1415937"/>
            <a:ext cx="4033887" cy="4760289"/>
            <a:chOff x="3991300" y="1472250"/>
            <a:chExt cx="4589700" cy="4915623"/>
          </a:xfrm>
        </p:grpSpPr>
        <p:sp>
          <p:nvSpPr>
            <p:cNvPr id="846" name="Google Shape;846;p16"/>
            <p:cNvSpPr/>
            <p:nvPr/>
          </p:nvSpPr>
          <p:spPr>
            <a:xfrm>
              <a:off x="3991300" y="1472250"/>
              <a:ext cx="4589700" cy="2280000"/>
            </a:xfrm>
            <a:prstGeom prst="roundRect">
              <a:avLst>
                <a:gd fmla="val 0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991300" y="4107873"/>
              <a:ext cx="4589700" cy="2280000"/>
            </a:xfrm>
            <a:prstGeom prst="roundRect">
              <a:avLst>
                <a:gd fmla="val 0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848" name="Google Shape;848;p16"/>
          <p:cNvSpPr txBox="1"/>
          <p:nvPr>
            <p:ph type="title"/>
          </p:nvPr>
        </p:nvSpPr>
        <p:spPr>
          <a:xfrm>
            <a:off x="1072075" y="664300"/>
            <a:ext cx="100479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849" name="Google Shape;849;p16"/>
          <p:cNvSpPr txBox="1"/>
          <p:nvPr>
            <p:ph idx="2" type="title"/>
          </p:nvPr>
        </p:nvSpPr>
        <p:spPr>
          <a:xfrm>
            <a:off x="1184875" y="1568375"/>
            <a:ext cx="25926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0" name="Google Shape;850;p16"/>
          <p:cNvSpPr txBox="1"/>
          <p:nvPr>
            <p:ph idx="3" type="title"/>
          </p:nvPr>
        </p:nvSpPr>
        <p:spPr>
          <a:xfrm>
            <a:off x="4200150" y="1568375"/>
            <a:ext cx="37566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1" name="Google Shape;851;p16"/>
          <p:cNvSpPr txBox="1"/>
          <p:nvPr>
            <p:ph idx="4" type="title"/>
          </p:nvPr>
        </p:nvSpPr>
        <p:spPr>
          <a:xfrm>
            <a:off x="4200075" y="4116725"/>
            <a:ext cx="37566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2" name="Google Shape;852;p16"/>
          <p:cNvSpPr txBox="1"/>
          <p:nvPr>
            <p:ph idx="5" type="title"/>
          </p:nvPr>
        </p:nvSpPr>
        <p:spPr>
          <a:xfrm>
            <a:off x="8480400" y="1568375"/>
            <a:ext cx="25080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3" name="Google Shape;853;p16"/>
          <p:cNvSpPr txBox="1"/>
          <p:nvPr>
            <p:ph idx="1" type="subTitle"/>
          </p:nvPr>
        </p:nvSpPr>
        <p:spPr>
          <a:xfrm>
            <a:off x="1185000" y="2116975"/>
            <a:ext cx="2592600" cy="381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54" name="Google Shape;854;p16"/>
          <p:cNvSpPr/>
          <p:nvPr>
            <p:ph idx="6" type="pic"/>
          </p:nvPr>
        </p:nvSpPr>
        <p:spPr>
          <a:xfrm>
            <a:off x="4928185" y="4734078"/>
            <a:ext cx="1095900" cy="11970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16"/>
          <p:cNvSpPr/>
          <p:nvPr>
            <p:ph idx="7" type="pic"/>
          </p:nvPr>
        </p:nvSpPr>
        <p:spPr>
          <a:xfrm>
            <a:off x="6167953" y="4734078"/>
            <a:ext cx="1095900" cy="11970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16"/>
          <p:cNvSpPr txBox="1"/>
          <p:nvPr>
            <p:ph idx="8" type="subTitle"/>
          </p:nvPr>
        </p:nvSpPr>
        <p:spPr>
          <a:xfrm>
            <a:off x="4447874" y="2190127"/>
            <a:ext cx="3318300" cy="952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57" name="Google Shape;857;p16"/>
          <p:cNvSpPr txBox="1"/>
          <p:nvPr>
            <p:ph idx="9" type="subTitle"/>
          </p:nvPr>
        </p:nvSpPr>
        <p:spPr>
          <a:xfrm>
            <a:off x="8480525" y="2116975"/>
            <a:ext cx="2508000" cy="381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Char char="❏"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Char char="❏"/>
              <a:defRPr/>
            </a:lvl9pPr>
          </a:lstStyle>
          <a:p/>
        </p:txBody>
      </p:sp>
      <p:grpSp>
        <p:nvGrpSpPr>
          <p:cNvPr id="858" name="Google Shape;858;p16"/>
          <p:cNvGrpSpPr/>
          <p:nvPr/>
        </p:nvGrpSpPr>
        <p:grpSpPr>
          <a:xfrm rot="201241">
            <a:off x="11296073" y="1852304"/>
            <a:ext cx="430748" cy="4343538"/>
            <a:chOff x="3794083" y="2503850"/>
            <a:chExt cx="408445" cy="3699739"/>
          </a:xfrm>
        </p:grpSpPr>
        <p:grpSp>
          <p:nvGrpSpPr>
            <p:cNvPr id="859" name="Google Shape;859;p16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860" name="Google Shape;860;p16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861" name="Google Shape;861;p16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16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16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16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16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16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16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16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16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16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16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16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1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16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16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p16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1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16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16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16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1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p1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1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16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1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6" name="Google Shape;886;p16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887" name="Google Shape;887;p16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p16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p16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16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" name="Google Shape;891;p16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92" name="Google Shape;892;p16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5" name="Google Shape;8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27397">
            <a:off x="-385119" y="6004595"/>
            <a:ext cx="6473171" cy="7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6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rot="-448186">
            <a:off x="87363" y="986141"/>
            <a:ext cx="1070125" cy="31834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897" name="Google Shape;897;p16"/>
          <p:cNvGrpSpPr/>
          <p:nvPr/>
        </p:nvGrpSpPr>
        <p:grpSpPr>
          <a:xfrm flipH="1" rot="7504329">
            <a:off x="320309" y="-817812"/>
            <a:ext cx="795551" cy="2686697"/>
            <a:chOff x="4956637" y="584511"/>
            <a:chExt cx="1835125" cy="6191178"/>
          </a:xfrm>
        </p:grpSpPr>
        <p:sp>
          <p:nvSpPr>
            <p:cNvPr id="898" name="Google Shape;898;p16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9" name="Google Shape;899;p16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900" name="Google Shape;900;p16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16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16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16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16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16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16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16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16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16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oogle Shape;912;p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13" name="Google Shape;913;p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7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915" name="Google Shape;915;p17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16" name="Google Shape;916;p17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17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17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17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17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921" name="Google Shape;921;p17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>
            <p:ph type="title"/>
          </p:nvPr>
        </p:nvSpPr>
        <p:spPr>
          <a:xfrm>
            <a:off x="2139461" y="2955263"/>
            <a:ext cx="8065500" cy="960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0" name="Google Shape;170;p3"/>
          <p:cNvSpPr txBox="1"/>
          <p:nvPr>
            <p:ph idx="1" type="body"/>
          </p:nvPr>
        </p:nvSpPr>
        <p:spPr>
          <a:xfrm>
            <a:off x="2736425" y="3904575"/>
            <a:ext cx="6922200" cy="206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71" name="Google Shape;171;p3"/>
          <p:cNvSpPr/>
          <p:nvPr>
            <p:ph idx="2" type="pic"/>
          </p:nvPr>
        </p:nvSpPr>
        <p:spPr>
          <a:xfrm>
            <a:off x="5129600" y="886125"/>
            <a:ext cx="1827300" cy="1762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2" name="Google Shape;172;p3"/>
          <p:cNvSpPr/>
          <p:nvPr/>
        </p:nvSpPr>
        <p:spPr>
          <a:xfrm>
            <a:off x="10308441" y="5174677"/>
            <a:ext cx="1442190" cy="1336048"/>
          </a:xfrm>
          <a:custGeom>
            <a:rect b="b" l="l" r="r" t="t"/>
            <a:pathLst>
              <a:path extrusionOk="0" h="3586705" w="3871652">
                <a:moveTo>
                  <a:pt x="0" y="3586705"/>
                </a:moveTo>
                <a:cubicBezTo>
                  <a:pt x="0" y="3586705"/>
                  <a:pt x="-267" y="2753592"/>
                  <a:pt x="625630" y="1745208"/>
                </a:cubicBezTo>
                <a:cubicBezTo>
                  <a:pt x="1855546" y="-236239"/>
                  <a:pt x="3593002" y="-321945"/>
                  <a:pt x="3857702" y="458162"/>
                </a:cubicBezTo>
                <a:cubicBezTo>
                  <a:pt x="4026294" y="955072"/>
                  <a:pt x="2628882" y="828084"/>
                  <a:pt x="1716577" y="1692955"/>
                </a:cubicBezTo>
                <a:cubicBezTo>
                  <a:pt x="1107700" y="2270160"/>
                  <a:pt x="982066" y="2916146"/>
                  <a:pt x="1434761" y="2943063"/>
                </a:cubicBezTo>
                <a:cubicBezTo>
                  <a:pt x="1951273" y="2973781"/>
                  <a:pt x="1952987" y="1705928"/>
                  <a:pt x="2652313" y="1744332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854675" y="5206549"/>
            <a:ext cx="890186" cy="1115741"/>
          </a:xfrm>
          <a:custGeom>
            <a:rect b="b" l="l" r="r" t="t"/>
            <a:pathLst>
              <a:path extrusionOk="0" h="2166487" w="1728517">
                <a:moveTo>
                  <a:pt x="1705979" y="1128112"/>
                </a:moveTo>
                <a:cubicBezTo>
                  <a:pt x="1878229" y="1255079"/>
                  <a:pt x="1014522" y="2350694"/>
                  <a:pt x="765995" y="2139553"/>
                </a:cubicBezTo>
                <a:cubicBezTo>
                  <a:pt x="553512" y="1959026"/>
                  <a:pt x="1924597" y="992344"/>
                  <a:pt x="1478818" y="792019"/>
                </a:cubicBezTo>
                <a:cubicBezTo>
                  <a:pt x="1218785" y="675166"/>
                  <a:pt x="636303" y="2013099"/>
                  <a:pt x="309595" y="1714819"/>
                </a:cubicBezTo>
                <a:cubicBezTo>
                  <a:pt x="112466" y="1534846"/>
                  <a:pt x="1328266" y="838416"/>
                  <a:pt x="1159997" y="422099"/>
                </a:cubicBezTo>
                <a:cubicBezTo>
                  <a:pt x="1010511" y="52246"/>
                  <a:pt x="261847" y="1445865"/>
                  <a:pt x="27046" y="1221378"/>
                </a:cubicBezTo>
                <a:cubicBezTo>
                  <a:pt x="-209184" y="995531"/>
                  <a:pt x="1190458" y="285099"/>
                  <a:pt x="803676" y="0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3"/>
          <p:cNvGrpSpPr/>
          <p:nvPr/>
        </p:nvGrpSpPr>
        <p:grpSpPr>
          <a:xfrm rot="201241">
            <a:off x="11459023" y="2409279"/>
            <a:ext cx="430748" cy="4343538"/>
            <a:chOff x="3794083" y="2503850"/>
            <a:chExt cx="408445" cy="3699739"/>
          </a:xfrm>
        </p:grpSpPr>
        <p:grpSp>
          <p:nvGrpSpPr>
            <p:cNvPr id="175" name="Google Shape;175;p3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176" name="Google Shape;176;p3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177" name="Google Shape;177;p3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3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3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3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3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3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3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3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3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" name="Google Shape;202;p3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203" name="Google Shape;203;p3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3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3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3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08" name="Google Shape;208;p3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" name="Google Shape;2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6">
            <a:off x="-760619" y="5473345"/>
            <a:ext cx="6473170" cy="7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rot="-1651024">
            <a:off x="239764" y="1881740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Six columns">
  <p:cSld name="CUSTOM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/>
          <p:nvPr>
            <p:ph type="title"/>
          </p:nvPr>
        </p:nvSpPr>
        <p:spPr>
          <a:xfrm>
            <a:off x="1561325" y="958025"/>
            <a:ext cx="9531300" cy="714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5" name="Google Shape;215;p4"/>
          <p:cNvSpPr txBox="1"/>
          <p:nvPr>
            <p:ph idx="1" type="body"/>
          </p:nvPr>
        </p:nvSpPr>
        <p:spPr>
          <a:xfrm>
            <a:off x="1561325" y="2821170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6" name="Google Shape;216;p4"/>
          <p:cNvSpPr txBox="1"/>
          <p:nvPr>
            <p:ph idx="2" type="body"/>
          </p:nvPr>
        </p:nvSpPr>
        <p:spPr>
          <a:xfrm>
            <a:off x="4926399" y="2821170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7" name="Google Shape;217;p4"/>
          <p:cNvSpPr txBox="1"/>
          <p:nvPr>
            <p:ph idx="3" type="body"/>
          </p:nvPr>
        </p:nvSpPr>
        <p:spPr>
          <a:xfrm>
            <a:off x="1561325" y="4731645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8" name="Google Shape;218;p4"/>
          <p:cNvSpPr txBox="1"/>
          <p:nvPr>
            <p:ph idx="4" type="body"/>
          </p:nvPr>
        </p:nvSpPr>
        <p:spPr>
          <a:xfrm>
            <a:off x="4926399" y="4731645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9" name="Google Shape;219;p4"/>
          <p:cNvSpPr txBox="1"/>
          <p:nvPr>
            <p:ph idx="5" type="title"/>
          </p:nvPr>
        </p:nvSpPr>
        <p:spPr>
          <a:xfrm>
            <a:off x="1561325" y="2169915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0" name="Google Shape;220;p4"/>
          <p:cNvSpPr txBox="1"/>
          <p:nvPr>
            <p:ph idx="6" type="title"/>
          </p:nvPr>
        </p:nvSpPr>
        <p:spPr>
          <a:xfrm>
            <a:off x="4926399" y="2169915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7" type="title"/>
          </p:nvPr>
        </p:nvSpPr>
        <p:spPr>
          <a:xfrm>
            <a:off x="1561325" y="4080389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2" name="Google Shape;222;p4"/>
          <p:cNvSpPr txBox="1"/>
          <p:nvPr>
            <p:ph idx="8" type="title"/>
          </p:nvPr>
        </p:nvSpPr>
        <p:spPr>
          <a:xfrm>
            <a:off x="4926399" y="4080389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3" name="Google Shape;223;p4"/>
          <p:cNvSpPr txBox="1"/>
          <p:nvPr>
            <p:ph idx="9" type="body"/>
          </p:nvPr>
        </p:nvSpPr>
        <p:spPr>
          <a:xfrm>
            <a:off x="8291473" y="2821170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4" name="Google Shape;224;p4"/>
          <p:cNvSpPr txBox="1"/>
          <p:nvPr>
            <p:ph idx="13" type="body"/>
          </p:nvPr>
        </p:nvSpPr>
        <p:spPr>
          <a:xfrm>
            <a:off x="8291473" y="4731645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5" name="Google Shape;225;p4"/>
          <p:cNvSpPr txBox="1"/>
          <p:nvPr>
            <p:ph idx="14" type="title"/>
          </p:nvPr>
        </p:nvSpPr>
        <p:spPr>
          <a:xfrm>
            <a:off x="8291473" y="2169915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4"/>
          <p:cNvSpPr txBox="1"/>
          <p:nvPr>
            <p:ph idx="15" type="title"/>
          </p:nvPr>
        </p:nvSpPr>
        <p:spPr>
          <a:xfrm>
            <a:off x="8291473" y="4080389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7" name="Google Shape;227;p4"/>
          <p:cNvSpPr/>
          <p:nvPr/>
        </p:nvSpPr>
        <p:spPr>
          <a:xfrm>
            <a:off x="10746171" y="5207832"/>
            <a:ext cx="1019265" cy="1140599"/>
          </a:xfrm>
          <a:custGeom>
            <a:rect b="b" l="l" r="r" t="t"/>
            <a:pathLst>
              <a:path extrusionOk="0" h="1958110" w="1749811">
                <a:moveTo>
                  <a:pt x="127114" y="1958111"/>
                </a:moveTo>
                <a:cubicBezTo>
                  <a:pt x="1163996" y="1134637"/>
                  <a:pt x="698747" y="-275241"/>
                  <a:pt x="158880" y="47038"/>
                </a:cubicBezTo>
                <a:cubicBezTo>
                  <a:pt x="-315665" y="330324"/>
                  <a:pt x="374640" y="1003011"/>
                  <a:pt x="895858" y="865641"/>
                </a:cubicBezTo>
                <a:cubicBezTo>
                  <a:pt x="1599136" y="680294"/>
                  <a:pt x="1749812" y="305949"/>
                  <a:pt x="1749812" y="305949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26192">
            <a:off x="4640999" y="5869177"/>
            <a:ext cx="7402024" cy="7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4"/>
          <p:cNvGrpSpPr/>
          <p:nvPr/>
        </p:nvGrpSpPr>
        <p:grpSpPr>
          <a:xfrm rot="-2821869">
            <a:off x="11802357" y="2453044"/>
            <a:ext cx="875022" cy="2952070"/>
            <a:chOff x="4956637" y="584511"/>
            <a:chExt cx="1835125" cy="6191178"/>
          </a:xfrm>
        </p:grpSpPr>
        <p:sp>
          <p:nvSpPr>
            <p:cNvPr id="230" name="Google Shape;230;p4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>
            <p:ph type="title"/>
          </p:nvPr>
        </p:nvSpPr>
        <p:spPr>
          <a:xfrm>
            <a:off x="3472950" y="2733925"/>
            <a:ext cx="5398500" cy="1626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5" name="Google Shape;245;p5"/>
          <p:cNvSpPr txBox="1"/>
          <p:nvPr>
            <p:ph idx="1" type="body"/>
          </p:nvPr>
        </p:nvSpPr>
        <p:spPr>
          <a:xfrm>
            <a:off x="2712450" y="4359924"/>
            <a:ext cx="6919500" cy="91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pic>
        <p:nvPicPr>
          <p:cNvPr id="246" name="Google Shape;24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6">
            <a:off x="-760619" y="5473345"/>
            <a:ext cx="6473170" cy="7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Two columns">
  <p:cSld name="CUSTOM_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"/>
          <p:cNvGrpSpPr/>
          <p:nvPr/>
        </p:nvGrpSpPr>
        <p:grpSpPr>
          <a:xfrm flipH="1" rot="-201241">
            <a:off x="965728" y="2033779"/>
            <a:ext cx="430748" cy="4343538"/>
            <a:chOff x="3794083" y="2503850"/>
            <a:chExt cx="408445" cy="3699739"/>
          </a:xfrm>
        </p:grpSpPr>
        <p:grpSp>
          <p:nvGrpSpPr>
            <p:cNvPr id="249" name="Google Shape;249;p6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250" name="Google Shape;250;p6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251" name="Google Shape;251;p6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6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6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6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6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6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6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6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6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6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6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6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6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6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6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6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6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6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6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" name="Google Shape;276;p6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6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6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6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6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82" name="Google Shape;282;p6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5" name="Google Shape;28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6">
            <a:off x="6342397" y="5749645"/>
            <a:ext cx="6473170" cy="7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"/>
          <p:cNvSpPr txBox="1"/>
          <p:nvPr>
            <p:ph type="title"/>
          </p:nvPr>
        </p:nvSpPr>
        <p:spPr>
          <a:xfrm>
            <a:off x="1575575" y="971750"/>
            <a:ext cx="95244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7" name="Google Shape;287;p6"/>
          <p:cNvSpPr txBox="1"/>
          <p:nvPr>
            <p:ph idx="1" type="body"/>
          </p:nvPr>
        </p:nvSpPr>
        <p:spPr>
          <a:xfrm>
            <a:off x="1575575" y="2186831"/>
            <a:ext cx="4477500" cy="381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88" name="Google Shape;288;p6"/>
          <p:cNvSpPr txBox="1"/>
          <p:nvPr>
            <p:ph idx="2" type="body"/>
          </p:nvPr>
        </p:nvSpPr>
        <p:spPr>
          <a:xfrm>
            <a:off x="6621872" y="2172446"/>
            <a:ext cx="4477800" cy="381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289" name="Google Shape;289;p6"/>
          <p:cNvGrpSpPr/>
          <p:nvPr/>
        </p:nvGrpSpPr>
        <p:grpSpPr>
          <a:xfrm rot="-8403264">
            <a:off x="10288552" y="-862319"/>
            <a:ext cx="874890" cy="2951624"/>
            <a:chOff x="4956637" y="584511"/>
            <a:chExt cx="1835125" cy="6191178"/>
          </a:xfrm>
        </p:grpSpPr>
        <p:sp>
          <p:nvSpPr>
            <p:cNvPr id="290" name="Google Shape;290;p6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6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292" name="Google Shape;292;p6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3" name="Google Shape;303;p6"/>
          <p:cNvGrpSpPr/>
          <p:nvPr/>
        </p:nvGrpSpPr>
        <p:grpSpPr>
          <a:xfrm rot="-7029376">
            <a:off x="11538975" y="-228238"/>
            <a:ext cx="874905" cy="2951675"/>
            <a:chOff x="4956637" y="584511"/>
            <a:chExt cx="1835125" cy="6191178"/>
          </a:xfrm>
        </p:grpSpPr>
        <p:sp>
          <p:nvSpPr>
            <p:cNvPr id="304" name="Google Shape;304;p6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305;p6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306" name="Google Shape;306;p6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17" name="Google Shape;317;p6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24">
            <a:off x="10904614" y="1425515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One column">
  <p:cSld name="CUSTOM_5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 txBox="1"/>
          <p:nvPr>
            <p:ph type="title"/>
          </p:nvPr>
        </p:nvSpPr>
        <p:spPr>
          <a:xfrm>
            <a:off x="1582725" y="965150"/>
            <a:ext cx="9502800" cy="783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0" name="Google Shape;320;p7"/>
          <p:cNvSpPr txBox="1"/>
          <p:nvPr>
            <p:ph idx="1" type="body"/>
          </p:nvPr>
        </p:nvSpPr>
        <p:spPr>
          <a:xfrm>
            <a:off x="1582725" y="1805928"/>
            <a:ext cx="9502800" cy="429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321" name="Google Shape;321;p7"/>
          <p:cNvGrpSpPr/>
          <p:nvPr/>
        </p:nvGrpSpPr>
        <p:grpSpPr>
          <a:xfrm flipH="1" rot="1263304">
            <a:off x="138029" y="2272021"/>
            <a:ext cx="478630" cy="4845998"/>
            <a:chOff x="3794083" y="2503850"/>
            <a:chExt cx="408445" cy="3699739"/>
          </a:xfrm>
        </p:grpSpPr>
        <p:grpSp>
          <p:nvGrpSpPr>
            <p:cNvPr id="322" name="Google Shape;322;p7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323" name="Google Shape;323;p7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324" name="Google Shape;324;p7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7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7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7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7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7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7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7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7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" name="Google Shape;349;p7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350" name="Google Shape;350;p7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Google Shape;352;p7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7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7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55" name="Google Shape;355;p7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8" name="Google Shape;3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2">
            <a:off x="-1207491" y="-212946"/>
            <a:ext cx="7741809" cy="88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7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24">
            <a:off x="10904614" y="1425515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Big Title">
  <p:cSld name="CUSTOM_6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"/>
          <p:cNvSpPr txBox="1"/>
          <p:nvPr>
            <p:ph type="title"/>
          </p:nvPr>
        </p:nvSpPr>
        <p:spPr>
          <a:xfrm>
            <a:off x="1561325" y="1873525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62" name="Google Shape;362;p8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363" name="Google Shape;363;p8"/>
          <p:cNvGrpSpPr/>
          <p:nvPr/>
        </p:nvGrpSpPr>
        <p:grpSpPr>
          <a:xfrm rot="-482352">
            <a:off x="11487273" y="2810511"/>
            <a:ext cx="436918" cy="4423587"/>
            <a:chOff x="3794083" y="2503850"/>
            <a:chExt cx="408445" cy="3699739"/>
          </a:xfrm>
        </p:grpSpPr>
        <p:grpSp>
          <p:nvGrpSpPr>
            <p:cNvPr id="364" name="Google Shape;364;p8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365" name="Google Shape;365;p8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366" name="Google Shape;366;p8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8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8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8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8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8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8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8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8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1" name="Google Shape;391;p8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392" name="Google Shape;392;p8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8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8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8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8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97" name="Google Shape;397;p8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0" name="Google Shape;40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2">
            <a:off x="-963745" y="5782146"/>
            <a:ext cx="7067277" cy="80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8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rot="-1651022">
            <a:off x="272028" y="1778090"/>
            <a:ext cx="976890" cy="29060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02" name="Google Shape;402;p8"/>
          <p:cNvGrpSpPr/>
          <p:nvPr/>
        </p:nvGrpSpPr>
        <p:grpSpPr>
          <a:xfrm flipH="1" rot="7800267">
            <a:off x="-384171" y="-802630"/>
            <a:ext cx="798740" cy="2694717"/>
            <a:chOff x="4956637" y="584511"/>
            <a:chExt cx="1835125" cy="6191178"/>
          </a:xfrm>
        </p:grpSpPr>
        <p:sp>
          <p:nvSpPr>
            <p:cNvPr id="403" name="Google Shape;403;p8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4" name="Google Shape;404;p8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05" name="Google Shape;405;p8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6" name="Google Shape;416;p8"/>
          <p:cNvGrpSpPr/>
          <p:nvPr/>
        </p:nvGrpSpPr>
        <p:grpSpPr>
          <a:xfrm flipH="1" rot="10274209">
            <a:off x="1111992" y="-1340273"/>
            <a:ext cx="798610" cy="2694277"/>
            <a:chOff x="4956637" y="584511"/>
            <a:chExt cx="1835125" cy="6191178"/>
          </a:xfrm>
        </p:grpSpPr>
        <p:sp>
          <p:nvSpPr>
            <p:cNvPr id="417" name="Google Shape;417;p8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" name="Google Shape;418;p8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19" name="Google Shape;419;p8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0" name="Google Shape;430;p8"/>
          <p:cNvGrpSpPr/>
          <p:nvPr/>
        </p:nvGrpSpPr>
        <p:grpSpPr>
          <a:xfrm flipH="1" rot="-2180751">
            <a:off x="11460015" y="1013895"/>
            <a:ext cx="798570" cy="2694142"/>
            <a:chOff x="4956637" y="584511"/>
            <a:chExt cx="1835125" cy="6191178"/>
          </a:xfrm>
        </p:grpSpPr>
        <p:sp>
          <p:nvSpPr>
            <p:cNvPr id="431" name="Google Shape;431;p8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2" name="Google Shape;432;p8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33" name="Google Shape;433;p8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"/>
          <p:cNvSpPr txBox="1"/>
          <p:nvPr>
            <p:ph idx="1" type="subTitle"/>
          </p:nvPr>
        </p:nvSpPr>
        <p:spPr>
          <a:xfrm>
            <a:off x="1795327" y="3563475"/>
            <a:ext cx="23025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6" name="Google Shape;446;p9"/>
          <p:cNvSpPr txBox="1"/>
          <p:nvPr>
            <p:ph idx="2" type="subTitle"/>
          </p:nvPr>
        </p:nvSpPr>
        <p:spPr>
          <a:xfrm>
            <a:off x="5151878" y="3563475"/>
            <a:ext cx="23025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7" name="Google Shape;447;p9"/>
          <p:cNvSpPr txBox="1"/>
          <p:nvPr>
            <p:ph idx="3" type="subTitle"/>
          </p:nvPr>
        </p:nvSpPr>
        <p:spPr>
          <a:xfrm>
            <a:off x="8508453" y="3542175"/>
            <a:ext cx="23022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8" name="Google Shape;448;p9"/>
          <p:cNvSpPr txBox="1"/>
          <p:nvPr>
            <p:ph type="title"/>
          </p:nvPr>
        </p:nvSpPr>
        <p:spPr>
          <a:xfrm>
            <a:off x="1561325" y="974375"/>
            <a:ext cx="9531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9" name="Google Shape;449;p9"/>
          <p:cNvSpPr txBox="1"/>
          <p:nvPr>
            <p:ph idx="4" type="body"/>
          </p:nvPr>
        </p:nvSpPr>
        <p:spPr>
          <a:xfrm>
            <a:off x="1795325" y="4128717"/>
            <a:ext cx="2302500" cy="162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50" name="Google Shape;450;p9"/>
          <p:cNvSpPr txBox="1"/>
          <p:nvPr>
            <p:ph idx="5" type="body"/>
          </p:nvPr>
        </p:nvSpPr>
        <p:spPr>
          <a:xfrm>
            <a:off x="5151875" y="4128722"/>
            <a:ext cx="2302500" cy="162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51" name="Google Shape;451;p9"/>
          <p:cNvSpPr txBox="1"/>
          <p:nvPr>
            <p:ph idx="6" type="body"/>
          </p:nvPr>
        </p:nvSpPr>
        <p:spPr>
          <a:xfrm>
            <a:off x="8508450" y="4107882"/>
            <a:ext cx="2302500" cy="162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pic>
        <p:nvPicPr>
          <p:cNvPr id="452" name="Google Shape;45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39996">
            <a:off x="2394987" y="6081402"/>
            <a:ext cx="7402024" cy="73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9"/>
          <p:cNvGrpSpPr/>
          <p:nvPr/>
        </p:nvGrpSpPr>
        <p:grpSpPr>
          <a:xfrm rot="-2821869">
            <a:off x="11802357" y="2453044"/>
            <a:ext cx="875022" cy="2952070"/>
            <a:chOff x="4956637" y="584511"/>
            <a:chExt cx="1835125" cy="6191178"/>
          </a:xfrm>
        </p:grpSpPr>
        <p:sp>
          <p:nvSpPr>
            <p:cNvPr id="454" name="Google Shape;454;p9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5" name="Google Shape;455;p9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56" name="Google Shape;456;p9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9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9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9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9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9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9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9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9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7" name="Google Shape;467;p9"/>
          <p:cNvGrpSpPr/>
          <p:nvPr/>
        </p:nvGrpSpPr>
        <p:grpSpPr>
          <a:xfrm flipH="1" rot="2821869">
            <a:off x="5082" y="3279169"/>
            <a:ext cx="875022" cy="2952070"/>
            <a:chOff x="4956637" y="584511"/>
            <a:chExt cx="1835125" cy="6191178"/>
          </a:xfrm>
        </p:grpSpPr>
        <p:sp>
          <p:nvSpPr>
            <p:cNvPr id="468" name="Google Shape;468;p9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" name="Google Shape;469;p9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70" name="Google Shape;470;p9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1" name="Google Shape;481;p9"/>
          <p:cNvGrpSpPr/>
          <p:nvPr/>
        </p:nvGrpSpPr>
        <p:grpSpPr>
          <a:xfrm flipH="1" rot="5524757">
            <a:off x="-590535" y="1700339"/>
            <a:ext cx="875013" cy="2952040"/>
            <a:chOff x="4956637" y="584511"/>
            <a:chExt cx="1835125" cy="6191178"/>
          </a:xfrm>
        </p:grpSpPr>
        <p:sp>
          <p:nvSpPr>
            <p:cNvPr id="482" name="Google Shape;482;p9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" name="Google Shape;483;p9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84" name="Google Shape;484;p9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95" name="Google Shape;495;p9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7711599">
            <a:off x="10720415" y="-466107"/>
            <a:ext cx="1070125" cy="3183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">
  <p:cSld name="CUSTOM_9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"/>
          <p:cNvSpPr txBox="1"/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498" name="Google Shape;498;p10"/>
          <p:cNvSpPr txBox="1"/>
          <p:nvPr>
            <p:ph idx="1" type="subTitle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9" name="Google Shape;499;p10"/>
          <p:cNvSpPr/>
          <p:nvPr>
            <p:ph idx="2" type="pic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17927" y="242627"/>
            <a:ext cx="11701440" cy="6371304"/>
          </a:xfrm>
          <a:custGeom>
            <a:rect b="b" l="l" r="r" t="t"/>
            <a:pathLst>
              <a:path extrusionOk="0" h="4463260" w="8197156">
                <a:moveTo>
                  <a:pt x="149624" y="4064913"/>
                </a:moveTo>
                <a:cubicBezTo>
                  <a:pt x="117442" y="4064913"/>
                  <a:pt x="91353" y="4091002"/>
                  <a:pt x="91353" y="4123184"/>
                </a:cubicBezTo>
                <a:cubicBezTo>
                  <a:pt x="91353" y="4155366"/>
                  <a:pt x="117442" y="4181455"/>
                  <a:pt x="149624" y="4181455"/>
                </a:cubicBezTo>
                <a:cubicBezTo>
                  <a:pt x="181806" y="4181455"/>
                  <a:pt x="207895" y="4155366"/>
                  <a:pt x="207895" y="4123184"/>
                </a:cubicBezTo>
                <a:cubicBezTo>
                  <a:pt x="207895" y="4091002"/>
                  <a:pt x="181806" y="4064913"/>
                  <a:pt x="149624" y="4064913"/>
                </a:cubicBezTo>
                <a:close/>
                <a:moveTo>
                  <a:pt x="149625" y="3308290"/>
                </a:moveTo>
                <a:cubicBezTo>
                  <a:pt x="117442" y="3308290"/>
                  <a:pt x="91353" y="3334379"/>
                  <a:pt x="91353" y="3366561"/>
                </a:cubicBezTo>
                <a:cubicBezTo>
                  <a:pt x="91353" y="3398743"/>
                  <a:pt x="117442" y="3424832"/>
                  <a:pt x="149625" y="3424832"/>
                </a:cubicBezTo>
                <a:cubicBezTo>
                  <a:pt x="181807" y="3424832"/>
                  <a:pt x="207895" y="3398743"/>
                  <a:pt x="207895" y="3366561"/>
                </a:cubicBezTo>
                <a:cubicBezTo>
                  <a:pt x="207895" y="3334379"/>
                  <a:pt x="181807" y="3308290"/>
                  <a:pt x="149625" y="3308290"/>
                </a:cubicBezTo>
                <a:close/>
                <a:moveTo>
                  <a:pt x="149625" y="2551669"/>
                </a:moveTo>
                <a:cubicBezTo>
                  <a:pt x="117442" y="2551669"/>
                  <a:pt x="91353" y="2577758"/>
                  <a:pt x="91353" y="2609940"/>
                </a:cubicBezTo>
                <a:cubicBezTo>
                  <a:pt x="91353" y="2642122"/>
                  <a:pt x="117442" y="2668211"/>
                  <a:pt x="149625" y="2668211"/>
                </a:cubicBezTo>
                <a:cubicBezTo>
                  <a:pt x="181807" y="2668211"/>
                  <a:pt x="207895" y="2642122"/>
                  <a:pt x="207895" y="2609940"/>
                </a:cubicBezTo>
                <a:cubicBezTo>
                  <a:pt x="207895" y="2577758"/>
                  <a:pt x="181807" y="2551669"/>
                  <a:pt x="149625" y="2551669"/>
                </a:cubicBezTo>
                <a:close/>
                <a:moveTo>
                  <a:pt x="149625" y="1795048"/>
                </a:moveTo>
                <a:cubicBezTo>
                  <a:pt x="117443" y="1795048"/>
                  <a:pt x="91354" y="1821137"/>
                  <a:pt x="91354" y="1853319"/>
                </a:cubicBezTo>
                <a:cubicBezTo>
                  <a:pt x="91354" y="1885501"/>
                  <a:pt x="117443" y="1911590"/>
                  <a:pt x="149625" y="1911590"/>
                </a:cubicBezTo>
                <a:cubicBezTo>
                  <a:pt x="181807" y="1911590"/>
                  <a:pt x="207896" y="1885501"/>
                  <a:pt x="207896" y="1853319"/>
                </a:cubicBezTo>
                <a:cubicBezTo>
                  <a:pt x="207896" y="1821137"/>
                  <a:pt x="181807" y="1795048"/>
                  <a:pt x="149625" y="1795048"/>
                </a:cubicBezTo>
                <a:close/>
                <a:moveTo>
                  <a:pt x="149625" y="1038427"/>
                </a:moveTo>
                <a:cubicBezTo>
                  <a:pt x="117443" y="1038427"/>
                  <a:pt x="91354" y="1064516"/>
                  <a:pt x="91354" y="1096698"/>
                </a:cubicBezTo>
                <a:cubicBezTo>
                  <a:pt x="91354" y="1128880"/>
                  <a:pt x="117443" y="1154969"/>
                  <a:pt x="149625" y="1154969"/>
                </a:cubicBezTo>
                <a:cubicBezTo>
                  <a:pt x="181807" y="1154969"/>
                  <a:pt x="207896" y="1128880"/>
                  <a:pt x="207896" y="1096698"/>
                </a:cubicBezTo>
                <a:cubicBezTo>
                  <a:pt x="207896" y="1064516"/>
                  <a:pt x="181807" y="1038427"/>
                  <a:pt x="149625" y="1038427"/>
                </a:cubicBezTo>
                <a:close/>
                <a:moveTo>
                  <a:pt x="149625" y="281806"/>
                </a:moveTo>
                <a:cubicBezTo>
                  <a:pt x="117443" y="281806"/>
                  <a:pt x="91354" y="307895"/>
                  <a:pt x="91354" y="340078"/>
                </a:cubicBezTo>
                <a:cubicBezTo>
                  <a:pt x="91354" y="372259"/>
                  <a:pt x="117443" y="398348"/>
                  <a:pt x="149625" y="398348"/>
                </a:cubicBezTo>
                <a:cubicBezTo>
                  <a:pt x="181807" y="398348"/>
                  <a:pt x="207896" y="372259"/>
                  <a:pt x="207896" y="340078"/>
                </a:cubicBezTo>
                <a:cubicBezTo>
                  <a:pt x="207896" y="307895"/>
                  <a:pt x="181807" y="281806"/>
                  <a:pt x="149625" y="281806"/>
                </a:cubicBezTo>
                <a:close/>
                <a:moveTo>
                  <a:pt x="0" y="0"/>
                </a:moveTo>
                <a:lnTo>
                  <a:pt x="8197156" y="0"/>
                </a:lnTo>
                <a:lnTo>
                  <a:pt x="8197156" y="4463260"/>
                </a:lnTo>
                <a:lnTo>
                  <a:pt x="0" y="446326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  <a:effectLst>
            <a:outerShdw blurRad="127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7;p1"/>
          <p:cNvGrpSpPr/>
          <p:nvPr/>
        </p:nvGrpSpPr>
        <p:grpSpPr>
          <a:xfrm>
            <a:off x="667755" y="242181"/>
            <a:ext cx="58271" cy="6368400"/>
            <a:chOff x="636495" y="242626"/>
            <a:chExt cx="58271" cy="6368400"/>
          </a:xfrm>
        </p:grpSpPr>
        <p:cxnSp>
          <p:nvCxnSpPr>
            <p:cNvPr id="8" name="Google Shape;8;p1"/>
            <p:cNvCxnSpPr/>
            <p:nvPr/>
          </p:nvCxnSpPr>
          <p:spPr>
            <a:xfrm>
              <a:off x="636495" y="242626"/>
              <a:ext cx="0" cy="6368400"/>
            </a:xfrm>
            <a:prstGeom prst="straightConnector1">
              <a:avLst/>
            </a:prstGeom>
            <a:noFill/>
            <a:ln cap="flat" cmpd="sng" w="222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694766" y="242626"/>
              <a:ext cx="0" cy="6368400"/>
            </a:xfrm>
            <a:prstGeom prst="straightConnector1">
              <a:avLst/>
            </a:prstGeom>
            <a:noFill/>
            <a:ln cap="flat" cmpd="sng" w="222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" name="Google Shape;10;p1"/>
          <p:cNvGrpSpPr/>
          <p:nvPr/>
        </p:nvGrpSpPr>
        <p:grpSpPr>
          <a:xfrm>
            <a:off x="1024128" y="677984"/>
            <a:ext cx="10555483" cy="5502031"/>
            <a:chOff x="1043065" y="771432"/>
            <a:chExt cx="10555483" cy="5502031"/>
          </a:xfrm>
        </p:grpSpPr>
        <p:grpSp>
          <p:nvGrpSpPr>
            <p:cNvPr id="11" name="Google Shape;11;p1"/>
            <p:cNvGrpSpPr/>
            <p:nvPr/>
          </p:nvGrpSpPr>
          <p:grpSpPr>
            <a:xfrm>
              <a:off x="1043065" y="771461"/>
              <a:ext cx="10554412" cy="5502002"/>
              <a:chOff x="217927" y="528918"/>
              <a:chExt cx="11637900" cy="5813612"/>
            </a:xfrm>
          </p:grpSpPr>
          <p:cxnSp>
            <p:nvCxnSpPr>
              <p:cNvPr id="12" name="Google Shape;12;p1"/>
              <p:cNvCxnSpPr/>
              <p:nvPr/>
            </p:nvCxnSpPr>
            <p:spPr>
              <a:xfrm>
                <a:off x="217927" y="52891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1"/>
              <p:cNvCxnSpPr/>
              <p:nvPr/>
            </p:nvCxnSpPr>
            <p:spPr>
              <a:xfrm>
                <a:off x="217927" y="78168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>
                <a:off x="217927" y="103445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>
                <a:off x="217927" y="128721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1"/>
              <p:cNvCxnSpPr/>
              <p:nvPr/>
            </p:nvCxnSpPr>
            <p:spPr>
              <a:xfrm>
                <a:off x="217927" y="153998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1"/>
              <p:cNvCxnSpPr/>
              <p:nvPr/>
            </p:nvCxnSpPr>
            <p:spPr>
              <a:xfrm>
                <a:off x="217927" y="179274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1"/>
              <p:cNvCxnSpPr/>
              <p:nvPr/>
            </p:nvCxnSpPr>
            <p:spPr>
              <a:xfrm>
                <a:off x="217927" y="204551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1"/>
              <p:cNvCxnSpPr/>
              <p:nvPr/>
            </p:nvCxnSpPr>
            <p:spPr>
              <a:xfrm>
                <a:off x="217927" y="229828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1"/>
              <p:cNvCxnSpPr/>
              <p:nvPr/>
            </p:nvCxnSpPr>
            <p:spPr>
              <a:xfrm>
                <a:off x="217927" y="255104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1"/>
              <p:cNvCxnSpPr/>
              <p:nvPr/>
            </p:nvCxnSpPr>
            <p:spPr>
              <a:xfrm>
                <a:off x="217927" y="280381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1"/>
              <p:cNvCxnSpPr/>
              <p:nvPr/>
            </p:nvCxnSpPr>
            <p:spPr>
              <a:xfrm>
                <a:off x="217927" y="305657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1"/>
              <p:cNvCxnSpPr/>
              <p:nvPr/>
            </p:nvCxnSpPr>
            <p:spPr>
              <a:xfrm>
                <a:off x="217927" y="330934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1"/>
              <p:cNvCxnSpPr/>
              <p:nvPr/>
            </p:nvCxnSpPr>
            <p:spPr>
              <a:xfrm>
                <a:off x="217927" y="356211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1"/>
              <p:cNvCxnSpPr/>
              <p:nvPr/>
            </p:nvCxnSpPr>
            <p:spPr>
              <a:xfrm>
                <a:off x="217927" y="381487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1"/>
              <p:cNvCxnSpPr/>
              <p:nvPr/>
            </p:nvCxnSpPr>
            <p:spPr>
              <a:xfrm>
                <a:off x="217927" y="406764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1"/>
              <p:cNvCxnSpPr/>
              <p:nvPr/>
            </p:nvCxnSpPr>
            <p:spPr>
              <a:xfrm>
                <a:off x="217927" y="432040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1"/>
              <p:cNvCxnSpPr/>
              <p:nvPr/>
            </p:nvCxnSpPr>
            <p:spPr>
              <a:xfrm>
                <a:off x="217927" y="457317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>
                <a:off x="217927" y="482594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1"/>
              <p:cNvCxnSpPr/>
              <p:nvPr/>
            </p:nvCxnSpPr>
            <p:spPr>
              <a:xfrm>
                <a:off x="217927" y="507870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1"/>
              <p:cNvCxnSpPr/>
              <p:nvPr/>
            </p:nvCxnSpPr>
            <p:spPr>
              <a:xfrm>
                <a:off x="217927" y="533147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>
                <a:off x="217927" y="558423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1"/>
              <p:cNvCxnSpPr/>
              <p:nvPr/>
            </p:nvCxnSpPr>
            <p:spPr>
              <a:xfrm>
                <a:off x="217927" y="583700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1"/>
              <p:cNvCxnSpPr/>
              <p:nvPr/>
            </p:nvCxnSpPr>
            <p:spPr>
              <a:xfrm>
                <a:off x="217927" y="608977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1"/>
              <p:cNvCxnSpPr/>
              <p:nvPr/>
            </p:nvCxnSpPr>
            <p:spPr>
              <a:xfrm>
                <a:off x="217927" y="634253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6" name="Google Shape;36;p1"/>
            <p:cNvGrpSpPr/>
            <p:nvPr/>
          </p:nvGrpSpPr>
          <p:grpSpPr>
            <a:xfrm>
              <a:off x="1043109" y="771432"/>
              <a:ext cx="10555439" cy="5501235"/>
              <a:chOff x="761720" y="242182"/>
              <a:chExt cx="10894250" cy="11637900"/>
            </a:xfrm>
          </p:grpSpPr>
          <p:cxnSp>
            <p:nvCxnSpPr>
              <p:cNvPr id="37" name="Google Shape;37;p1"/>
              <p:cNvCxnSpPr/>
              <p:nvPr/>
            </p:nvCxnSpPr>
            <p:spPr>
              <a:xfrm rot="5400000">
                <a:off x="78845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1"/>
              <p:cNvCxnSpPr/>
              <p:nvPr/>
            </p:nvCxnSpPr>
            <p:spPr>
              <a:xfrm rot="5400000">
                <a:off x="52274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1"/>
              <p:cNvCxnSpPr/>
              <p:nvPr/>
            </p:nvCxnSpPr>
            <p:spPr>
              <a:xfrm rot="5400000">
                <a:off x="257029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5400000">
                <a:off x="-868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5400000">
                <a:off x="-27439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5400000">
                <a:off x="-54011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5400000">
                <a:off x="-80582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1"/>
              <p:cNvCxnSpPr/>
              <p:nvPr/>
            </p:nvCxnSpPr>
            <p:spPr>
              <a:xfrm rot="5400000">
                <a:off x="-107153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1"/>
              <p:cNvCxnSpPr/>
              <p:nvPr/>
            </p:nvCxnSpPr>
            <p:spPr>
              <a:xfrm rot="5400000">
                <a:off x="-133724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1"/>
              <p:cNvCxnSpPr/>
              <p:nvPr/>
            </p:nvCxnSpPr>
            <p:spPr>
              <a:xfrm rot="5400000">
                <a:off x="-160296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 rot="5400000">
                <a:off x="-186867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 rot="5400000">
                <a:off x="-213438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 rot="5400000">
                <a:off x="-240010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1"/>
              <p:cNvCxnSpPr/>
              <p:nvPr/>
            </p:nvCxnSpPr>
            <p:spPr>
              <a:xfrm rot="5400000">
                <a:off x="-266581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1"/>
              <p:cNvCxnSpPr/>
              <p:nvPr/>
            </p:nvCxnSpPr>
            <p:spPr>
              <a:xfrm rot="5400000">
                <a:off x="-293152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1"/>
              <p:cNvCxnSpPr/>
              <p:nvPr/>
            </p:nvCxnSpPr>
            <p:spPr>
              <a:xfrm rot="5400000">
                <a:off x="-3197239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1"/>
              <p:cNvCxnSpPr/>
              <p:nvPr/>
            </p:nvCxnSpPr>
            <p:spPr>
              <a:xfrm rot="5400000">
                <a:off x="-346295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1"/>
              <p:cNvCxnSpPr/>
              <p:nvPr/>
            </p:nvCxnSpPr>
            <p:spPr>
              <a:xfrm rot="5400000">
                <a:off x="-372866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1"/>
              <p:cNvCxnSpPr/>
              <p:nvPr/>
            </p:nvCxnSpPr>
            <p:spPr>
              <a:xfrm rot="5400000">
                <a:off x="-399437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1"/>
              <p:cNvCxnSpPr/>
              <p:nvPr/>
            </p:nvCxnSpPr>
            <p:spPr>
              <a:xfrm rot="5400000">
                <a:off x="-426009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1"/>
              <p:cNvCxnSpPr/>
              <p:nvPr/>
            </p:nvCxnSpPr>
            <p:spPr>
              <a:xfrm rot="5400000">
                <a:off x="-4525804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1"/>
              <p:cNvCxnSpPr/>
              <p:nvPr/>
            </p:nvCxnSpPr>
            <p:spPr>
              <a:xfrm rot="5400000">
                <a:off x="-479151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1"/>
              <p:cNvCxnSpPr/>
              <p:nvPr/>
            </p:nvCxnSpPr>
            <p:spPr>
              <a:xfrm rot="5400000">
                <a:off x="-505723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1"/>
              <p:cNvCxnSpPr/>
              <p:nvPr/>
            </p:nvCxnSpPr>
            <p:spPr>
              <a:xfrm rot="5400000">
                <a:off x="583702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1"/>
              <p:cNvCxnSpPr/>
              <p:nvPr/>
            </p:nvCxnSpPr>
            <p:spPr>
              <a:xfrm rot="5400000">
                <a:off x="557129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1"/>
              <p:cNvCxnSpPr/>
              <p:nvPr/>
            </p:nvCxnSpPr>
            <p:spPr>
              <a:xfrm rot="5400000">
                <a:off x="530557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1"/>
              <p:cNvCxnSpPr/>
              <p:nvPr/>
            </p:nvCxnSpPr>
            <p:spPr>
              <a:xfrm rot="5400000">
                <a:off x="503986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1"/>
              <p:cNvCxnSpPr/>
              <p:nvPr/>
            </p:nvCxnSpPr>
            <p:spPr>
              <a:xfrm rot="5400000">
                <a:off x="477415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1"/>
              <p:cNvCxnSpPr/>
              <p:nvPr/>
            </p:nvCxnSpPr>
            <p:spPr>
              <a:xfrm rot="5400000">
                <a:off x="450843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" name="Google Shape;66;p1"/>
              <p:cNvCxnSpPr/>
              <p:nvPr/>
            </p:nvCxnSpPr>
            <p:spPr>
              <a:xfrm rot="5400000">
                <a:off x="4242724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1"/>
              <p:cNvCxnSpPr/>
              <p:nvPr/>
            </p:nvCxnSpPr>
            <p:spPr>
              <a:xfrm rot="5400000">
                <a:off x="397701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" name="Google Shape;68;p1"/>
              <p:cNvCxnSpPr/>
              <p:nvPr/>
            </p:nvCxnSpPr>
            <p:spPr>
              <a:xfrm rot="5400000">
                <a:off x="3711299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" name="Google Shape;69;p1"/>
              <p:cNvCxnSpPr/>
              <p:nvPr/>
            </p:nvCxnSpPr>
            <p:spPr>
              <a:xfrm rot="5400000">
                <a:off x="344558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" name="Google Shape;70;p1"/>
              <p:cNvCxnSpPr/>
              <p:nvPr/>
            </p:nvCxnSpPr>
            <p:spPr>
              <a:xfrm rot="5400000">
                <a:off x="317987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" name="Google Shape;71;p1"/>
              <p:cNvCxnSpPr/>
              <p:nvPr/>
            </p:nvCxnSpPr>
            <p:spPr>
              <a:xfrm rot="5400000">
                <a:off x="291416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" name="Google Shape;72;p1"/>
              <p:cNvCxnSpPr/>
              <p:nvPr/>
            </p:nvCxnSpPr>
            <p:spPr>
              <a:xfrm rot="5400000">
                <a:off x="264844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1"/>
              <p:cNvCxnSpPr/>
              <p:nvPr/>
            </p:nvCxnSpPr>
            <p:spPr>
              <a:xfrm rot="5400000">
                <a:off x="2382734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" name="Google Shape;74;p1"/>
              <p:cNvCxnSpPr/>
              <p:nvPr/>
            </p:nvCxnSpPr>
            <p:spPr>
              <a:xfrm rot="5400000">
                <a:off x="211702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" name="Google Shape;75;p1"/>
              <p:cNvCxnSpPr/>
              <p:nvPr/>
            </p:nvCxnSpPr>
            <p:spPr>
              <a:xfrm rot="5400000">
                <a:off x="185130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1"/>
              <p:cNvCxnSpPr/>
              <p:nvPr/>
            </p:nvCxnSpPr>
            <p:spPr>
              <a:xfrm rot="5400000">
                <a:off x="158559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1"/>
              <p:cNvCxnSpPr/>
              <p:nvPr/>
            </p:nvCxnSpPr>
            <p:spPr>
              <a:xfrm rot="5400000">
                <a:off x="131988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" name="Google Shape;78;p1"/>
              <p:cNvCxnSpPr/>
              <p:nvPr/>
            </p:nvCxnSpPr>
            <p:spPr>
              <a:xfrm rot="5400000">
                <a:off x="105416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79" name="Google Shape;79;p1"/>
          <p:cNvSpPr/>
          <p:nvPr/>
        </p:nvSpPr>
        <p:spPr>
          <a:xfrm>
            <a:off x="217926" y="240731"/>
            <a:ext cx="11701440" cy="6371304"/>
          </a:xfrm>
          <a:custGeom>
            <a:rect b="b" l="l" r="r" t="t"/>
            <a:pathLst>
              <a:path extrusionOk="0" h="4463260" w="8197156">
                <a:moveTo>
                  <a:pt x="149624" y="4064913"/>
                </a:moveTo>
                <a:cubicBezTo>
                  <a:pt x="117442" y="4064913"/>
                  <a:pt x="91353" y="4091002"/>
                  <a:pt x="91353" y="4123184"/>
                </a:cubicBezTo>
                <a:cubicBezTo>
                  <a:pt x="91353" y="4155366"/>
                  <a:pt x="117442" y="4181455"/>
                  <a:pt x="149624" y="4181455"/>
                </a:cubicBezTo>
                <a:cubicBezTo>
                  <a:pt x="181806" y="4181455"/>
                  <a:pt x="207895" y="4155366"/>
                  <a:pt x="207895" y="4123184"/>
                </a:cubicBezTo>
                <a:cubicBezTo>
                  <a:pt x="207895" y="4091002"/>
                  <a:pt x="181806" y="4064913"/>
                  <a:pt x="149624" y="4064913"/>
                </a:cubicBezTo>
                <a:close/>
                <a:moveTo>
                  <a:pt x="149625" y="3308290"/>
                </a:moveTo>
                <a:cubicBezTo>
                  <a:pt x="117442" y="3308290"/>
                  <a:pt x="91353" y="3334379"/>
                  <a:pt x="91353" y="3366561"/>
                </a:cubicBezTo>
                <a:cubicBezTo>
                  <a:pt x="91353" y="3398743"/>
                  <a:pt x="117442" y="3424832"/>
                  <a:pt x="149625" y="3424832"/>
                </a:cubicBezTo>
                <a:cubicBezTo>
                  <a:pt x="181807" y="3424832"/>
                  <a:pt x="207895" y="3398743"/>
                  <a:pt x="207895" y="3366561"/>
                </a:cubicBezTo>
                <a:cubicBezTo>
                  <a:pt x="207895" y="3334379"/>
                  <a:pt x="181807" y="3308290"/>
                  <a:pt x="149625" y="3308290"/>
                </a:cubicBezTo>
                <a:close/>
                <a:moveTo>
                  <a:pt x="149625" y="2551669"/>
                </a:moveTo>
                <a:cubicBezTo>
                  <a:pt x="117442" y="2551669"/>
                  <a:pt x="91353" y="2577758"/>
                  <a:pt x="91353" y="2609940"/>
                </a:cubicBezTo>
                <a:cubicBezTo>
                  <a:pt x="91353" y="2642122"/>
                  <a:pt x="117442" y="2668211"/>
                  <a:pt x="149625" y="2668211"/>
                </a:cubicBezTo>
                <a:cubicBezTo>
                  <a:pt x="181807" y="2668211"/>
                  <a:pt x="207895" y="2642122"/>
                  <a:pt x="207895" y="2609940"/>
                </a:cubicBezTo>
                <a:cubicBezTo>
                  <a:pt x="207895" y="2577758"/>
                  <a:pt x="181807" y="2551669"/>
                  <a:pt x="149625" y="2551669"/>
                </a:cubicBezTo>
                <a:close/>
                <a:moveTo>
                  <a:pt x="149625" y="1795048"/>
                </a:moveTo>
                <a:cubicBezTo>
                  <a:pt x="117443" y="1795048"/>
                  <a:pt x="91354" y="1821137"/>
                  <a:pt x="91354" y="1853319"/>
                </a:cubicBezTo>
                <a:cubicBezTo>
                  <a:pt x="91354" y="1885501"/>
                  <a:pt x="117443" y="1911590"/>
                  <a:pt x="149625" y="1911590"/>
                </a:cubicBezTo>
                <a:cubicBezTo>
                  <a:pt x="181807" y="1911590"/>
                  <a:pt x="207896" y="1885501"/>
                  <a:pt x="207896" y="1853319"/>
                </a:cubicBezTo>
                <a:cubicBezTo>
                  <a:pt x="207896" y="1821137"/>
                  <a:pt x="181807" y="1795048"/>
                  <a:pt x="149625" y="1795048"/>
                </a:cubicBezTo>
                <a:close/>
                <a:moveTo>
                  <a:pt x="149625" y="1038427"/>
                </a:moveTo>
                <a:cubicBezTo>
                  <a:pt x="117443" y="1038427"/>
                  <a:pt x="91354" y="1064516"/>
                  <a:pt x="91354" y="1096698"/>
                </a:cubicBezTo>
                <a:cubicBezTo>
                  <a:pt x="91354" y="1128880"/>
                  <a:pt x="117443" y="1154969"/>
                  <a:pt x="149625" y="1154969"/>
                </a:cubicBezTo>
                <a:cubicBezTo>
                  <a:pt x="181807" y="1154969"/>
                  <a:pt x="207896" y="1128880"/>
                  <a:pt x="207896" y="1096698"/>
                </a:cubicBezTo>
                <a:cubicBezTo>
                  <a:pt x="207896" y="1064516"/>
                  <a:pt x="181807" y="1038427"/>
                  <a:pt x="149625" y="1038427"/>
                </a:cubicBezTo>
                <a:close/>
                <a:moveTo>
                  <a:pt x="149625" y="281806"/>
                </a:moveTo>
                <a:cubicBezTo>
                  <a:pt x="117443" y="281806"/>
                  <a:pt x="91354" y="307895"/>
                  <a:pt x="91354" y="340078"/>
                </a:cubicBezTo>
                <a:cubicBezTo>
                  <a:pt x="91354" y="372259"/>
                  <a:pt x="117443" y="398348"/>
                  <a:pt x="149625" y="398348"/>
                </a:cubicBezTo>
                <a:cubicBezTo>
                  <a:pt x="181807" y="398348"/>
                  <a:pt x="207896" y="372259"/>
                  <a:pt x="207896" y="340078"/>
                </a:cubicBezTo>
                <a:cubicBezTo>
                  <a:pt x="207896" y="307895"/>
                  <a:pt x="181807" y="281806"/>
                  <a:pt x="149625" y="281806"/>
                </a:cubicBezTo>
                <a:close/>
                <a:moveTo>
                  <a:pt x="0" y="0"/>
                </a:moveTo>
                <a:lnTo>
                  <a:pt x="8197156" y="0"/>
                </a:lnTo>
                <a:lnTo>
                  <a:pt x="8197156" y="4463260"/>
                </a:lnTo>
                <a:lnTo>
                  <a:pt x="0" y="4463260"/>
                </a:lnTo>
                <a:close/>
              </a:path>
            </a:pathLst>
          </a:custGeom>
          <a:blipFill rotWithShape="1">
            <a:blip r:embed="rId1">
              <a:alphaModFix amt="4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/>
          <p:nvPr>
            <p:ph type="title"/>
          </p:nvPr>
        </p:nvSpPr>
        <p:spPr>
          <a:xfrm>
            <a:off x="1561625" y="914650"/>
            <a:ext cx="9523500" cy="700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FFFFFF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9pPr>
          </a:lstStyle>
          <a:p/>
        </p:txBody>
      </p:sp>
      <p:sp>
        <p:nvSpPr>
          <p:cNvPr id="81" name="Google Shape;81;p1"/>
          <p:cNvSpPr txBox="1"/>
          <p:nvPr>
            <p:ph idx="1" type="body"/>
          </p:nvPr>
        </p:nvSpPr>
        <p:spPr>
          <a:xfrm>
            <a:off x="1561625" y="1779941"/>
            <a:ext cx="9523500" cy="4178700"/>
          </a:xfrm>
          <a:prstGeom prst="rect">
            <a:avLst/>
          </a:prstGeom>
          <a:noFill/>
          <a:ln>
            <a:noFill/>
          </a:ln>
          <a:effectLst>
            <a:outerShdw rotWithShape="0" algn="bl" dist="9525">
              <a:srgbClr val="FFFFFF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●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○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■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●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○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■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●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○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Caveat Medium"/>
              <a:buChar char="■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9pPr>
          </a:lstStyle>
          <a:p/>
        </p:txBody>
      </p:sp>
      <p:sp>
        <p:nvSpPr>
          <p:cNvPr id="82" name="Google Shape;8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mc:AlternateContent>
    <mc:Choice Requires="p14">
      <p:transition spd="slow" p14:dur="14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970">
          <p15:clr>
            <a:srgbClr val="E46962"/>
          </p15:clr>
        </p15:guide>
        <p15:guide id="2" pos="397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bit.ly/codemash2025-math-precompiler" TargetMode="External"/><Relationship Id="rId4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chartjs.org/docs/latest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eocode-api.arcgis.com/arcgis/rest/services/World/GeocodeServer/findAddressCandidates?f=pjson&amp;outFields=*&amp;singleLine=ADDRESS/PLACE&amp;token=AAPTxy8BH1VEsoebNVZXo8HurMKPu3fXOu2arFhBuGC_SGlZ4cMWq2zuwnJUed67b7HzmuUNbwJ3nV0b2nTwsLbjvfG-iVxWYgjJyg2Fkq6pYRLanyEpMJ9qn7950ovy7LqOvvfT2gXa9Z5zWod8eZk555RTiHqNPIQU6W_Zu5JxtRFMF5rW__w4-8dzQd85TVLl9o-rIPJzHvhgH4Rxp_a95wahylZ1S8QDXQOCPup_9jw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s.arcgis.com/rest/basemap-styles/" TargetMode="External"/><Relationship Id="rId4" Type="http://schemas.openxmlformats.org/officeDocument/2006/relationships/hyperlink" Target="https://hub.arcgis.com/" TargetMode="External"/><Relationship Id="rId5" Type="http://schemas.openxmlformats.org/officeDocument/2006/relationships/hyperlink" Target="https://livingatlas.arcgis.com/en/home/" TargetMode="External"/><Relationship Id="rId6" Type="http://schemas.openxmlformats.org/officeDocument/2006/relationships/image" Target="../media/image34.gif"/><Relationship Id="rId7" Type="http://schemas.openxmlformats.org/officeDocument/2006/relationships/image" Target="../media/image3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eafletjs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s://www.visualcinnamon.com/2017/08/d3-loom/" TargetMode="External"/><Relationship Id="rId5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s://deepalikank.substack.com/p/a-visual-symphony-mapping-taylor" TargetMode="External"/><Relationship Id="rId5" Type="http://schemas.openxmlformats.org/officeDocument/2006/relationships/image" Target="../media/image2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1.gif"/><Relationship Id="rId5" Type="http://schemas.openxmlformats.org/officeDocument/2006/relationships/image" Target="../media/image3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3js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chartjs" TargetMode="External"/><Relationship Id="rId4" Type="http://schemas.openxmlformats.org/officeDocument/2006/relationships/hyperlink" Target="https://github.com/chartjs/awesome" TargetMode="External"/><Relationship Id="rId5" Type="http://schemas.openxmlformats.org/officeDocument/2006/relationships/hyperlink" Target="https://www.chartjs.org/docs/latest/" TargetMode="External"/><Relationship Id="rId6" Type="http://schemas.openxmlformats.org/officeDocument/2006/relationships/hyperlink" Target="https://github.com/d3/d3" TargetMode="External"/><Relationship Id="rId7" Type="http://schemas.openxmlformats.org/officeDocument/2006/relationships/hyperlink" Target="https://d3js.org/" TargetMode="External"/><Relationship Id="rId8" Type="http://schemas.openxmlformats.org/officeDocument/2006/relationships/hyperlink" Target="https://developers.arcgis.com/javascript/latest/get-started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3-data-story.glitch.me/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maptive.com/8-great-examples-complex-data-visualized-2/" TargetMode="External"/><Relationship Id="rId4" Type="http://schemas.openxmlformats.org/officeDocument/2006/relationships/image" Target="../media/image8.gif"/><Relationship Id="rId5" Type="http://schemas.openxmlformats.org/officeDocument/2006/relationships/hyperlink" Target="https://www.maptive.com/8-great-examples-complex-data-visualized-2/" TargetMode="External"/><Relationship Id="rId6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math-visuals-workshop.netlify.app/" TargetMode="External"/><Relationship Id="rId10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marketplace.visualstudio.com/items?itemName=ritwickdey.LiveServer" TargetMode="External"/><Relationship Id="rId9" Type="http://schemas.openxmlformats.org/officeDocument/2006/relationships/image" Target="../media/image13.png"/><Relationship Id="rId5" Type="http://schemas.openxmlformats.org/officeDocument/2006/relationships/hyperlink" Target="https://marketplace.visualstudio.com/items?itemName=esbenp.prettier-vscode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18"/>
          <p:cNvGrpSpPr/>
          <p:nvPr/>
        </p:nvGrpSpPr>
        <p:grpSpPr>
          <a:xfrm>
            <a:off x="2676251" y="4514900"/>
            <a:ext cx="6991903" cy="308289"/>
            <a:chOff x="2600043" y="1462462"/>
            <a:chExt cx="6991903" cy="421505"/>
          </a:xfrm>
        </p:grpSpPr>
        <p:sp>
          <p:nvSpPr>
            <p:cNvPr id="927" name="Google Shape;927;p18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18"/>
          <p:cNvSpPr txBox="1"/>
          <p:nvPr>
            <p:ph type="title"/>
          </p:nvPr>
        </p:nvSpPr>
        <p:spPr>
          <a:xfrm>
            <a:off x="1850225" y="1602875"/>
            <a:ext cx="8774400" cy="310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Equation to Animation: Crafting Dynamic Math Visuals on the Web</a:t>
            </a:r>
            <a:endParaRPr sz="6000"/>
          </a:p>
        </p:txBody>
      </p:sp>
      <p:grpSp>
        <p:nvGrpSpPr>
          <p:cNvPr id="930" name="Google Shape;930;p18"/>
          <p:cNvGrpSpPr/>
          <p:nvPr/>
        </p:nvGrpSpPr>
        <p:grpSpPr>
          <a:xfrm>
            <a:off x="1338880" y="471162"/>
            <a:ext cx="1131934" cy="1131702"/>
            <a:chOff x="1338877" y="806200"/>
            <a:chExt cx="1340043" cy="1339768"/>
          </a:xfrm>
        </p:grpSpPr>
        <p:sp>
          <p:nvSpPr>
            <p:cNvPr id="931" name="Google Shape;931;p18"/>
            <p:cNvSpPr/>
            <p:nvPr/>
          </p:nvSpPr>
          <p:spPr>
            <a:xfrm rot="-737534">
              <a:off x="1445390" y="914108"/>
              <a:ext cx="1123135" cy="1123710"/>
            </a:xfrm>
            <a:custGeom>
              <a:rect b="b" l="l" r="r" t="t"/>
              <a:pathLst>
                <a:path extrusionOk="0" h="628354" w="633412">
                  <a:moveTo>
                    <a:pt x="0" y="0"/>
                  </a:moveTo>
                  <a:lnTo>
                    <a:pt x="0" y="494709"/>
                  </a:lnTo>
                  <a:lnTo>
                    <a:pt x="138712" y="628355"/>
                  </a:lnTo>
                  <a:lnTo>
                    <a:pt x="633413" y="628355"/>
                  </a:lnTo>
                  <a:lnTo>
                    <a:pt x="633413" y="133645"/>
                  </a:lnTo>
                  <a:lnTo>
                    <a:pt x="4947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2" name="Google Shape;932;p18"/>
            <p:cNvGrpSpPr/>
            <p:nvPr/>
          </p:nvGrpSpPr>
          <p:grpSpPr>
            <a:xfrm rot="-737888">
              <a:off x="1446116" y="913186"/>
              <a:ext cx="1125835" cy="1125797"/>
              <a:chOff x="8319351" y="1186300"/>
              <a:chExt cx="642899" cy="638032"/>
            </a:xfrm>
          </p:grpSpPr>
          <p:sp>
            <p:nvSpPr>
              <p:cNvPr id="933" name="Google Shape;933;p18"/>
              <p:cNvSpPr/>
              <p:nvPr/>
            </p:nvSpPr>
            <p:spPr>
              <a:xfrm>
                <a:off x="8319351" y="168102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8457997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8319351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8319351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8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8"/>
              <p:cNvSpPr/>
              <p:nvPr/>
            </p:nvSpPr>
            <p:spPr>
              <a:xfrm>
                <a:off x="8319351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8"/>
              <p:cNvSpPr/>
              <p:nvPr/>
            </p:nvSpPr>
            <p:spPr>
              <a:xfrm>
                <a:off x="8814079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8319351" y="1186300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8952725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8457997" y="1814807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8457997" y="132007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8814079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49472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8814079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5" name="Google Shape;945;p18"/>
          <p:cNvGrpSpPr/>
          <p:nvPr/>
        </p:nvGrpSpPr>
        <p:grpSpPr>
          <a:xfrm>
            <a:off x="9753465" y="374010"/>
            <a:ext cx="1001546" cy="847403"/>
            <a:chOff x="9814993" y="741298"/>
            <a:chExt cx="1095184" cy="926124"/>
          </a:xfrm>
        </p:grpSpPr>
        <p:grpSp>
          <p:nvGrpSpPr>
            <p:cNvPr id="946" name="Google Shape;946;p18"/>
            <p:cNvGrpSpPr/>
            <p:nvPr/>
          </p:nvGrpSpPr>
          <p:grpSpPr>
            <a:xfrm>
              <a:off x="9814993" y="741298"/>
              <a:ext cx="1095184" cy="926124"/>
              <a:chOff x="3034905" y="-1515202"/>
              <a:chExt cx="972028" cy="821979"/>
            </a:xfrm>
          </p:grpSpPr>
          <p:sp>
            <p:nvSpPr>
              <p:cNvPr id="947" name="Google Shape;947;p18"/>
              <p:cNvSpPr/>
              <p:nvPr/>
            </p:nvSpPr>
            <p:spPr>
              <a:xfrm>
                <a:off x="3056815" y="-1515058"/>
                <a:ext cx="950118" cy="821835"/>
              </a:xfrm>
              <a:custGeom>
                <a:rect b="b" l="l" r="r" t="t"/>
                <a:pathLst>
                  <a:path extrusionOk="0" h="821835" w="950118">
                    <a:moveTo>
                      <a:pt x="475059" y="0"/>
                    </a:moveTo>
                    <a:lnTo>
                      <a:pt x="22022" y="673008"/>
                    </a:lnTo>
                    <a:lnTo>
                      <a:pt x="0" y="705745"/>
                    </a:lnTo>
                    <a:cubicBezTo>
                      <a:pt x="0" y="769801"/>
                      <a:pt x="212665" y="821836"/>
                      <a:pt x="475059" y="821836"/>
                    </a:cubicBezTo>
                    <a:cubicBezTo>
                      <a:pt x="737445" y="821836"/>
                      <a:pt x="950119" y="769801"/>
                      <a:pt x="950119" y="705745"/>
                    </a:cubicBezTo>
                    <a:lnTo>
                      <a:pt x="927792" y="672408"/>
                    </a:lnTo>
                    <a:lnTo>
                      <a:pt x="4750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8" name="Google Shape;948;p18"/>
              <p:cNvGrpSpPr/>
              <p:nvPr/>
            </p:nvGrpSpPr>
            <p:grpSpPr>
              <a:xfrm>
                <a:off x="3034905" y="-1515202"/>
                <a:ext cx="950195" cy="821979"/>
                <a:chOff x="6726228" y="2970999"/>
                <a:chExt cx="950195" cy="821979"/>
              </a:xfrm>
            </p:grpSpPr>
            <p:sp>
              <p:nvSpPr>
                <p:cNvPr id="949" name="Google Shape;949;p18"/>
                <p:cNvSpPr/>
                <p:nvPr/>
              </p:nvSpPr>
              <p:spPr>
                <a:xfrm>
                  <a:off x="6726228" y="3569236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116091"/>
                      </a:moveTo>
                      <a:cubicBezTo>
                        <a:pt x="950119" y="52035"/>
                        <a:pt x="737454" y="0"/>
                        <a:pt x="475059" y="0"/>
                      </a:cubicBezTo>
                      <a:cubicBezTo>
                        <a:pt x="212674" y="0"/>
                        <a:pt x="0" y="52035"/>
                        <a:pt x="0" y="116091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dash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18"/>
                <p:cNvSpPr/>
                <p:nvPr/>
              </p:nvSpPr>
              <p:spPr>
                <a:xfrm>
                  <a:off x="6726228" y="3676888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0"/>
                      </a:moveTo>
                      <a:cubicBezTo>
                        <a:pt x="950119" y="64056"/>
                        <a:pt x="737454" y="116091"/>
                        <a:pt x="475059" y="116091"/>
                      </a:cubicBezTo>
                      <a:cubicBezTo>
                        <a:pt x="212674" y="116091"/>
                        <a:pt x="0" y="64056"/>
                        <a:pt x="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18"/>
                <p:cNvSpPr/>
                <p:nvPr/>
              </p:nvSpPr>
              <p:spPr>
                <a:xfrm>
                  <a:off x="6726228" y="2970999"/>
                  <a:ext cx="950195" cy="705888"/>
                </a:xfrm>
                <a:custGeom>
                  <a:rect b="b" l="l" r="r" t="t"/>
                  <a:pathLst>
                    <a:path extrusionOk="0" h="705888" w="950195">
                      <a:moveTo>
                        <a:pt x="950196" y="705888"/>
                      </a:moveTo>
                      <a:lnTo>
                        <a:pt x="475098" y="0"/>
                      </a:lnTo>
                      <a:lnTo>
                        <a:pt x="0" y="705888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52" name="Google Shape;952;p18"/>
            <p:cNvSpPr/>
            <p:nvPr/>
          </p:nvSpPr>
          <p:spPr>
            <a:xfrm>
              <a:off x="10357113" y="741300"/>
              <a:ext cx="10954" cy="811771"/>
            </a:xfrm>
            <a:custGeom>
              <a:rect b="b" l="l" r="r" t="t"/>
              <a:pathLst>
                <a:path extrusionOk="0" h="705888" w="9525">
                  <a:moveTo>
                    <a:pt x="0" y="705888"/>
                  </a:move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35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18"/>
          <p:cNvGrpSpPr/>
          <p:nvPr/>
        </p:nvGrpSpPr>
        <p:grpSpPr>
          <a:xfrm>
            <a:off x="9141735" y="471151"/>
            <a:ext cx="526417" cy="279333"/>
            <a:chOff x="5791759" y="2630895"/>
            <a:chExt cx="604799" cy="320925"/>
          </a:xfrm>
        </p:grpSpPr>
        <p:sp>
          <p:nvSpPr>
            <p:cNvPr id="954" name="Google Shape;954;p18"/>
            <p:cNvSpPr/>
            <p:nvPr/>
          </p:nvSpPr>
          <p:spPr>
            <a:xfrm>
              <a:off x="5791759" y="2671104"/>
              <a:ext cx="98284" cy="280716"/>
            </a:xfrm>
            <a:custGeom>
              <a:rect b="b" l="l" r="r" t="t"/>
              <a:pathLst>
                <a:path extrusionOk="0" h="280716" w="98284">
                  <a:moveTo>
                    <a:pt x="0" y="100194"/>
                  </a:moveTo>
                  <a:cubicBezTo>
                    <a:pt x="22822" y="157278"/>
                    <a:pt x="34376" y="229620"/>
                    <a:pt x="73219" y="279626"/>
                  </a:cubicBezTo>
                  <a:cubicBezTo>
                    <a:pt x="78038" y="285837"/>
                    <a:pt x="72076" y="263824"/>
                    <a:pt x="73133" y="256033"/>
                  </a:cubicBezTo>
                  <a:cubicBezTo>
                    <a:pt x="75638" y="237630"/>
                    <a:pt x="73781" y="218533"/>
                    <a:pt x="74752" y="199759"/>
                  </a:cubicBezTo>
                  <a:cubicBezTo>
                    <a:pt x="77524" y="146667"/>
                    <a:pt x="80620" y="93079"/>
                    <a:pt x="90907" y="40720"/>
                  </a:cubicBezTo>
                  <a:cubicBezTo>
                    <a:pt x="91697" y="36653"/>
                    <a:pt x="101880" y="3201"/>
                    <a:pt x="96936" y="401"/>
                  </a:cubicBezTo>
                  <a:cubicBezTo>
                    <a:pt x="91564" y="-2638"/>
                    <a:pt x="93688" y="12402"/>
                    <a:pt x="93364" y="1856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5946978" y="2823191"/>
              <a:ext cx="60941" cy="12553"/>
            </a:xfrm>
            <a:custGeom>
              <a:rect b="b" l="l" r="r" t="t"/>
              <a:pathLst>
                <a:path extrusionOk="0" h="12553" w="60941">
                  <a:moveTo>
                    <a:pt x="0" y="12554"/>
                  </a:moveTo>
                  <a:cubicBezTo>
                    <a:pt x="16707" y="1333"/>
                    <a:pt x="41081" y="5486"/>
                    <a:pt x="6094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5959380" y="2855794"/>
              <a:ext cx="53006" cy="11106"/>
            </a:xfrm>
            <a:custGeom>
              <a:rect b="b" l="l" r="r" t="t"/>
              <a:pathLst>
                <a:path extrusionOk="0" h="11106" w="53006">
                  <a:moveTo>
                    <a:pt x="0" y="11106"/>
                  </a:moveTo>
                  <a:cubicBezTo>
                    <a:pt x="15707" y="1572"/>
                    <a:pt x="35271" y="3724"/>
                    <a:pt x="53007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6081443" y="2633872"/>
              <a:ext cx="29346" cy="69769"/>
            </a:xfrm>
            <a:custGeom>
              <a:rect b="b" l="l" r="r" t="t"/>
              <a:pathLst>
                <a:path extrusionOk="0" h="69769" w="29346">
                  <a:moveTo>
                    <a:pt x="0" y="59473"/>
                  </a:moveTo>
                  <a:cubicBezTo>
                    <a:pt x="9401" y="39347"/>
                    <a:pt x="13678" y="23383"/>
                    <a:pt x="18535" y="1523"/>
                  </a:cubicBezTo>
                  <a:cubicBezTo>
                    <a:pt x="20231" y="-6144"/>
                    <a:pt x="17564" y="17230"/>
                    <a:pt x="17774" y="25079"/>
                  </a:cubicBezTo>
                  <a:cubicBezTo>
                    <a:pt x="18212" y="41500"/>
                    <a:pt x="23993" y="55035"/>
                    <a:pt x="29346" y="6977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6073799" y="2710561"/>
              <a:ext cx="116249" cy="54072"/>
            </a:xfrm>
            <a:custGeom>
              <a:rect b="b" l="l" r="r" t="t"/>
              <a:pathLst>
                <a:path extrusionOk="0" h="54072" w="116249">
                  <a:moveTo>
                    <a:pt x="15568" y="46269"/>
                  </a:moveTo>
                  <a:cubicBezTo>
                    <a:pt x="9481" y="46431"/>
                    <a:pt x="6129" y="45983"/>
                    <a:pt x="509" y="52898"/>
                  </a:cubicBezTo>
                  <a:cubicBezTo>
                    <a:pt x="-2710" y="56861"/>
                    <a:pt x="10215" y="49688"/>
                    <a:pt x="14911" y="47669"/>
                  </a:cubicBezTo>
                  <a:cubicBezTo>
                    <a:pt x="18254" y="46221"/>
                    <a:pt x="21826" y="45345"/>
                    <a:pt x="25198" y="43935"/>
                  </a:cubicBezTo>
                  <a:cubicBezTo>
                    <a:pt x="28912" y="42383"/>
                    <a:pt x="32522" y="40582"/>
                    <a:pt x="36133" y="38801"/>
                  </a:cubicBezTo>
                  <a:cubicBezTo>
                    <a:pt x="52849" y="30534"/>
                    <a:pt x="70042" y="23133"/>
                    <a:pt x="86720" y="14608"/>
                  </a:cubicBezTo>
                  <a:cubicBezTo>
                    <a:pt x="93216" y="11284"/>
                    <a:pt x="128144" y="-8519"/>
                    <a:pt x="112056" y="423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6121903" y="2779470"/>
              <a:ext cx="50345" cy="89597"/>
            </a:xfrm>
            <a:custGeom>
              <a:rect b="b" l="l" r="r" t="t"/>
              <a:pathLst>
                <a:path extrusionOk="0" h="89597" w="50345">
                  <a:moveTo>
                    <a:pt x="3154" y="17945"/>
                  </a:moveTo>
                  <a:cubicBezTo>
                    <a:pt x="-6580" y="13402"/>
                    <a:pt x="38264" y="-12858"/>
                    <a:pt x="43731" y="7868"/>
                  </a:cubicBezTo>
                  <a:cubicBezTo>
                    <a:pt x="48360" y="25442"/>
                    <a:pt x="14404" y="50483"/>
                    <a:pt x="14356" y="48797"/>
                  </a:cubicBezTo>
                  <a:cubicBezTo>
                    <a:pt x="14004" y="35262"/>
                    <a:pt x="54056" y="40615"/>
                    <a:pt x="50065" y="63770"/>
                  </a:cubicBezTo>
                  <a:cubicBezTo>
                    <a:pt x="44798" y="94307"/>
                    <a:pt x="-10647" y="98679"/>
                    <a:pt x="1821" y="7198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6255169" y="2654065"/>
              <a:ext cx="23622" cy="105365"/>
            </a:xfrm>
            <a:custGeom>
              <a:rect b="b" l="l" r="r" t="t"/>
              <a:pathLst>
                <a:path extrusionOk="0" h="105365" w="23622">
                  <a:moveTo>
                    <a:pt x="1763" y="0"/>
                  </a:moveTo>
                  <a:cubicBezTo>
                    <a:pt x="-8639" y="8239"/>
                    <a:pt x="30747" y="68018"/>
                    <a:pt x="22470" y="101908"/>
                  </a:cubicBezTo>
                  <a:cubicBezTo>
                    <a:pt x="22193" y="103022"/>
                    <a:pt x="22536" y="104213"/>
                    <a:pt x="22565" y="10536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6242500" y="2637701"/>
              <a:ext cx="85708" cy="146434"/>
            </a:xfrm>
            <a:custGeom>
              <a:rect b="b" l="l" r="r" t="t"/>
              <a:pathLst>
                <a:path extrusionOk="0" h="146434" w="85708">
                  <a:moveTo>
                    <a:pt x="963" y="30565"/>
                  </a:moveTo>
                  <a:cubicBezTo>
                    <a:pt x="-7552" y="22498"/>
                    <a:pt x="42778" y="-12640"/>
                    <a:pt x="59113" y="4791"/>
                  </a:cubicBezTo>
                  <a:cubicBezTo>
                    <a:pt x="71143" y="17612"/>
                    <a:pt x="38681" y="82563"/>
                    <a:pt x="25242" y="84610"/>
                  </a:cubicBezTo>
                  <a:cubicBezTo>
                    <a:pt x="22670" y="85001"/>
                    <a:pt x="32957" y="70628"/>
                    <a:pt x="43568" y="70971"/>
                  </a:cubicBezTo>
                  <a:cubicBezTo>
                    <a:pt x="58789" y="71456"/>
                    <a:pt x="82058" y="78314"/>
                    <a:pt x="85069" y="95478"/>
                  </a:cubicBezTo>
                  <a:cubicBezTo>
                    <a:pt x="95384" y="154267"/>
                    <a:pt x="-23002" y="155086"/>
                    <a:pt x="12697" y="13340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6316540" y="2630895"/>
              <a:ext cx="80018" cy="119134"/>
            </a:xfrm>
            <a:custGeom>
              <a:rect b="b" l="l" r="r" t="t"/>
              <a:pathLst>
                <a:path extrusionOk="0" h="119134" w="80018">
                  <a:moveTo>
                    <a:pt x="694" y="100"/>
                  </a:moveTo>
                  <a:cubicBezTo>
                    <a:pt x="513" y="-385"/>
                    <a:pt x="-163" y="1024"/>
                    <a:pt x="37" y="1501"/>
                  </a:cubicBezTo>
                  <a:cubicBezTo>
                    <a:pt x="8219" y="21065"/>
                    <a:pt x="17544" y="40134"/>
                    <a:pt x="25821" y="59660"/>
                  </a:cubicBezTo>
                  <a:cubicBezTo>
                    <a:pt x="26669" y="61679"/>
                    <a:pt x="43576" y="119353"/>
                    <a:pt x="39166" y="118839"/>
                  </a:cubicBezTo>
                  <a:cubicBezTo>
                    <a:pt x="34212" y="118268"/>
                    <a:pt x="36051" y="114572"/>
                    <a:pt x="35518" y="112019"/>
                  </a:cubicBezTo>
                  <a:cubicBezTo>
                    <a:pt x="30393" y="87549"/>
                    <a:pt x="25021" y="17131"/>
                    <a:pt x="57882" y="67804"/>
                  </a:cubicBezTo>
                  <a:cubicBezTo>
                    <a:pt x="60682" y="72138"/>
                    <a:pt x="62911" y="76815"/>
                    <a:pt x="65169" y="81453"/>
                  </a:cubicBezTo>
                  <a:cubicBezTo>
                    <a:pt x="67560" y="86387"/>
                    <a:pt x="69503" y="91531"/>
                    <a:pt x="71798" y="96513"/>
                  </a:cubicBezTo>
                  <a:cubicBezTo>
                    <a:pt x="75360" y="104247"/>
                    <a:pt x="78723" y="110676"/>
                    <a:pt x="80018" y="11913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18"/>
          <p:cNvGrpSpPr/>
          <p:nvPr/>
        </p:nvGrpSpPr>
        <p:grpSpPr>
          <a:xfrm rot="-483841">
            <a:off x="889089" y="543227"/>
            <a:ext cx="334824" cy="202555"/>
            <a:chOff x="9051500" y="249694"/>
            <a:chExt cx="321265" cy="194352"/>
          </a:xfrm>
        </p:grpSpPr>
        <p:sp>
          <p:nvSpPr>
            <p:cNvPr id="964" name="Google Shape;964;p18"/>
            <p:cNvSpPr/>
            <p:nvPr/>
          </p:nvSpPr>
          <p:spPr>
            <a:xfrm>
              <a:off x="9051500" y="249694"/>
              <a:ext cx="82181" cy="194352"/>
            </a:xfrm>
            <a:custGeom>
              <a:rect b="b" l="l" r="r" t="t"/>
              <a:pathLst>
                <a:path extrusionOk="0" h="194352" w="82181">
                  <a:moveTo>
                    <a:pt x="0" y="49436"/>
                  </a:moveTo>
                  <a:cubicBezTo>
                    <a:pt x="28499" y="91356"/>
                    <a:pt x="22384" y="153114"/>
                    <a:pt x="51473" y="193308"/>
                  </a:cubicBezTo>
                  <a:cubicBezTo>
                    <a:pt x="55931" y="199457"/>
                    <a:pt x="53321" y="176473"/>
                    <a:pt x="53368" y="175761"/>
                  </a:cubicBezTo>
                  <a:cubicBezTo>
                    <a:pt x="54064" y="164928"/>
                    <a:pt x="56188" y="156146"/>
                    <a:pt x="55330" y="145159"/>
                  </a:cubicBezTo>
                  <a:cubicBezTo>
                    <a:pt x="54254" y="131427"/>
                    <a:pt x="65370" y="-17419"/>
                    <a:pt x="82182" y="169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9182745" y="370088"/>
              <a:ext cx="31784" cy="6547"/>
            </a:xfrm>
            <a:custGeom>
              <a:rect b="b" l="l" r="r" t="t"/>
              <a:pathLst>
                <a:path extrusionOk="0" h="6547" w="31784">
                  <a:moveTo>
                    <a:pt x="0" y="6547"/>
                  </a:moveTo>
                  <a:cubicBezTo>
                    <a:pt x="7725" y="1735"/>
                    <a:pt x="23070" y="1487"/>
                    <a:pt x="31785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9184621" y="389946"/>
              <a:ext cx="36823" cy="4501"/>
            </a:xfrm>
            <a:custGeom>
              <a:rect b="b" l="l" r="r" t="t"/>
              <a:pathLst>
                <a:path extrusionOk="0" h="4501" w="36823">
                  <a:moveTo>
                    <a:pt x="0" y="3455"/>
                  </a:moveTo>
                  <a:cubicBezTo>
                    <a:pt x="13145" y="5704"/>
                    <a:pt x="24327" y="4227"/>
                    <a:pt x="36824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9262473" y="303334"/>
              <a:ext cx="73322" cy="90157"/>
            </a:xfrm>
            <a:custGeom>
              <a:rect b="b" l="l" r="r" t="t"/>
              <a:pathLst>
                <a:path extrusionOk="0" h="90157" w="73322">
                  <a:moveTo>
                    <a:pt x="60507" y="3083"/>
                  </a:moveTo>
                  <a:cubicBezTo>
                    <a:pt x="39667" y="-9695"/>
                    <a:pt x="9616" y="20029"/>
                    <a:pt x="18026" y="41248"/>
                  </a:cubicBezTo>
                  <a:cubicBezTo>
                    <a:pt x="23293" y="54554"/>
                    <a:pt x="82644" y="44682"/>
                    <a:pt x="72061" y="69170"/>
                  </a:cubicBezTo>
                  <a:cubicBezTo>
                    <a:pt x="58564" y="100389"/>
                    <a:pt x="-28075" y="89962"/>
                    <a:pt x="9273" y="8100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9343699" y="260679"/>
              <a:ext cx="29066" cy="57634"/>
            </a:xfrm>
            <a:custGeom>
              <a:rect b="b" l="l" r="r" t="t"/>
              <a:pathLst>
                <a:path extrusionOk="0" h="57634" w="29066">
                  <a:moveTo>
                    <a:pt x="9648" y="1876"/>
                  </a:moveTo>
                  <a:cubicBezTo>
                    <a:pt x="-3592" y="10122"/>
                    <a:pt x="22621" y="-8186"/>
                    <a:pt x="28650" y="4848"/>
                  </a:cubicBezTo>
                  <a:cubicBezTo>
                    <a:pt x="32422" y="13019"/>
                    <a:pt x="9448" y="38199"/>
                    <a:pt x="3495" y="34551"/>
                  </a:cubicBezTo>
                  <a:cubicBezTo>
                    <a:pt x="-3687" y="30147"/>
                    <a:pt x="27269" y="30994"/>
                    <a:pt x="28317" y="39356"/>
                  </a:cubicBezTo>
                  <a:cubicBezTo>
                    <a:pt x="29879" y="51825"/>
                    <a:pt x="-1220" y="65999"/>
                    <a:pt x="37" y="5152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18"/>
          <p:cNvSpPr txBox="1"/>
          <p:nvPr/>
        </p:nvSpPr>
        <p:spPr>
          <a:xfrm>
            <a:off x="7319900" y="6099275"/>
            <a:ext cx="4441800" cy="4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928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hlinkClick r:id="rId3"/>
              </a:rPr>
              <a:t>https://bit.ly/codemash2025-math-precompiler</a:t>
            </a:r>
            <a:endParaRPr b="1" sz="1500">
              <a:solidFill>
                <a:srgbClr val="29287D"/>
              </a:solidFill>
            </a:endParaRPr>
          </a:p>
        </p:txBody>
      </p:sp>
      <p:sp>
        <p:nvSpPr>
          <p:cNvPr id="970" name="Google Shape;970;p18"/>
          <p:cNvSpPr txBox="1"/>
          <p:nvPr/>
        </p:nvSpPr>
        <p:spPr>
          <a:xfrm>
            <a:off x="9834500" y="3100200"/>
            <a:ext cx="1644000" cy="61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</a:rPr>
              <a:t>Slides</a:t>
            </a:r>
            <a:endParaRPr b="1" sz="2900">
              <a:solidFill>
                <a:schemeClr val="dk2"/>
              </a:solidFill>
            </a:endParaRPr>
          </a:p>
        </p:txBody>
      </p:sp>
      <p:pic>
        <p:nvPicPr>
          <p:cNvPr id="971" name="Google Shape;9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4913" y="3774750"/>
            <a:ext cx="2263175" cy="22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7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is Chart.js</a:t>
            </a:r>
            <a:endParaRPr sz="4400"/>
          </a:p>
        </p:txBody>
      </p:sp>
      <p:grpSp>
        <p:nvGrpSpPr>
          <p:cNvPr id="1237" name="Google Shape;1237;p27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238" name="Google Shape;1238;p27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27"/>
          <p:cNvSpPr txBox="1"/>
          <p:nvPr/>
        </p:nvSpPr>
        <p:spPr>
          <a:xfrm>
            <a:off x="1166375" y="1805200"/>
            <a:ext cx="6357300" cy="4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Chart.js</a:t>
            </a:r>
            <a:r>
              <a:rPr lang="en" sz="2500">
                <a:solidFill>
                  <a:schemeClr val="dk1"/>
                </a:solidFill>
              </a:rPr>
              <a:t>: A simple, easy-to-use JS library for interactive charts.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Supported Chart Types</a:t>
            </a:r>
            <a:r>
              <a:rPr lang="en" sz="2500">
                <a:solidFill>
                  <a:schemeClr val="dk1"/>
                </a:solidFill>
              </a:rPr>
              <a:t>: Area, Bar, Bubble, Doughnut and Pie, Line, Polar Area, Radar, Scatter.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Why Chart.js?</a:t>
            </a:r>
            <a:r>
              <a:rPr lang="en" sz="2500">
                <a:solidFill>
                  <a:schemeClr val="dk1"/>
                </a:solidFill>
              </a:rPr>
              <a:t>: Lightweight, beginner-friendly, great for basic charts with some interactive features.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241" name="Google Shape;1241;p27"/>
          <p:cNvPicPr preferRelativeResize="0"/>
          <p:nvPr/>
        </p:nvPicPr>
        <p:blipFill rotWithShape="1">
          <a:blip r:embed="rId3">
            <a:alphaModFix/>
          </a:blip>
          <a:srcRect b="100000" l="-63510" r="63510" t="-100000"/>
          <a:stretch/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27"/>
          <p:cNvPicPr preferRelativeResize="0"/>
          <p:nvPr/>
        </p:nvPicPr>
        <p:blipFill rotWithShape="1">
          <a:blip r:embed="rId4">
            <a:alphaModFix/>
          </a:blip>
          <a:srcRect b="6779" l="18781" r="2403" t="9321"/>
          <a:stretch/>
        </p:blipFill>
        <p:spPr>
          <a:xfrm>
            <a:off x="7599000" y="2361775"/>
            <a:ext cx="3981126" cy="2825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8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Chart.js - Rendering</a:t>
            </a:r>
            <a:endParaRPr sz="4400"/>
          </a:p>
        </p:txBody>
      </p:sp>
      <p:grpSp>
        <p:nvGrpSpPr>
          <p:cNvPr id="1249" name="Google Shape;1249;p28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250" name="Google Shape;1250;p28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28"/>
          <p:cNvSpPr txBox="1"/>
          <p:nvPr/>
        </p:nvSpPr>
        <p:spPr>
          <a:xfrm>
            <a:off x="1434550" y="1805200"/>
            <a:ext cx="63732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Canvas Rendering</a:t>
            </a:r>
            <a:r>
              <a:rPr lang="en" sz="2500">
                <a:solidFill>
                  <a:schemeClr val="dk1"/>
                </a:solidFill>
              </a:rPr>
              <a:t>: Renders charts on an HTML5 canvas.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Performance</a:t>
            </a:r>
            <a:r>
              <a:rPr lang="en" sz="2500">
                <a:solidFill>
                  <a:schemeClr val="dk1"/>
                </a:solidFill>
              </a:rPr>
              <a:t>: Ideal for large datasets (no DOM nodes to manage).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Limitation</a:t>
            </a:r>
            <a:r>
              <a:rPr lang="en" sz="2500">
                <a:solidFill>
                  <a:schemeClr val="dk1"/>
                </a:solidFill>
              </a:rPr>
              <a:t>: No CSS styling—customization through built-in options or custom plugins.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253" name="Google Shape;1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28"/>
          <p:cNvPicPr preferRelativeResize="0"/>
          <p:nvPr/>
        </p:nvPicPr>
        <p:blipFill rotWithShape="1">
          <a:blip r:embed="rId4">
            <a:alphaModFix/>
          </a:blip>
          <a:srcRect b="0" l="0" r="38998" t="0"/>
          <a:stretch/>
        </p:blipFill>
        <p:spPr>
          <a:xfrm>
            <a:off x="8201800" y="2003088"/>
            <a:ext cx="3363823" cy="34574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9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Chart.js - History and Community</a:t>
            </a:r>
            <a:endParaRPr sz="4400"/>
          </a:p>
        </p:txBody>
      </p:sp>
      <p:grpSp>
        <p:nvGrpSpPr>
          <p:cNvPr id="1260" name="Google Shape;1260;p29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261" name="Google Shape;1261;p29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29"/>
          <p:cNvSpPr txBox="1"/>
          <p:nvPr/>
        </p:nvSpPr>
        <p:spPr>
          <a:xfrm>
            <a:off x="1312425" y="1696825"/>
            <a:ext cx="5998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Popularity</a:t>
            </a:r>
            <a:r>
              <a:rPr lang="en" sz="2500">
                <a:solidFill>
                  <a:schemeClr val="dk1"/>
                </a:solidFill>
              </a:rPr>
              <a:t>: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b="1" lang="en" sz="2500">
                <a:solidFill>
                  <a:schemeClr val="dk1"/>
                </a:solidFill>
              </a:rPr>
              <a:t>GitHub Stars</a:t>
            </a:r>
            <a:r>
              <a:rPr lang="en" sz="2500">
                <a:solidFill>
                  <a:schemeClr val="dk1"/>
                </a:solidFill>
              </a:rPr>
              <a:t>: ~60,000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b="1" lang="en" sz="2500">
                <a:solidFill>
                  <a:schemeClr val="dk1"/>
                </a:solidFill>
              </a:rPr>
              <a:t>npm Downloads</a:t>
            </a:r>
            <a:r>
              <a:rPr lang="en" sz="2500">
                <a:solidFill>
                  <a:schemeClr val="dk1"/>
                </a:solidFill>
              </a:rPr>
              <a:t>: ~2.4 million weekly</a:t>
            </a:r>
            <a:endParaRPr sz="2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History</a:t>
            </a:r>
            <a:r>
              <a:rPr lang="en" sz="2500">
                <a:solidFill>
                  <a:schemeClr val="dk1"/>
                </a:solidFill>
              </a:rPr>
              <a:t>: Created in 2013, open-source, MIT license.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Community</a:t>
            </a:r>
            <a:r>
              <a:rPr lang="en" sz="2500">
                <a:solidFill>
                  <a:schemeClr val="dk1"/>
                </a:solidFill>
              </a:rPr>
              <a:t>: Actively maintained by an open-source community with lots of plugins.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264" name="Google Shape;1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29"/>
          <p:cNvPicPr preferRelativeResize="0"/>
          <p:nvPr/>
        </p:nvPicPr>
        <p:blipFill rotWithShape="1">
          <a:blip r:embed="rId4">
            <a:alphaModFix/>
          </a:blip>
          <a:srcRect b="25179" l="54180" r="25288" t="19626"/>
          <a:stretch/>
        </p:blipFill>
        <p:spPr>
          <a:xfrm>
            <a:off x="7384075" y="1987475"/>
            <a:ext cx="4224748" cy="31942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0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</a:t>
            </a:r>
            <a:endParaRPr/>
          </a:p>
        </p:txBody>
      </p:sp>
      <p:sp>
        <p:nvSpPr>
          <p:cNvPr id="1271" name="Google Shape;1271;p30"/>
          <p:cNvSpPr txBox="1"/>
          <p:nvPr/>
        </p:nvSpPr>
        <p:spPr>
          <a:xfrm>
            <a:off x="1120625" y="1756950"/>
            <a:ext cx="53334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What is a Bar Chart?</a:t>
            </a:r>
            <a:r>
              <a:rPr lang="en" sz="2300">
                <a:solidFill>
                  <a:schemeClr val="dk1"/>
                </a:solidFill>
              </a:rPr>
              <a:t> A bar chart visualizes comparisons across different categories, where each bar's height indicates its value or frequency.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When to Use Bar Charts:</a:t>
            </a:r>
            <a:r>
              <a:rPr lang="en" sz="2300">
                <a:solidFill>
                  <a:schemeClr val="dk1"/>
                </a:solidFill>
              </a:rPr>
              <a:t> They are perfect for comparing distinct categories and highlighting specific comparisons.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1272" name="Google Shape;1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825" y="1920725"/>
            <a:ext cx="4619950" cy="3016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1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Charts</a:t>
            </a:r>
            <a:endParaRPr/>
          </a:p>
        </p:txBody>
      </p:sp>
      <p:sp>
        <p:nvSpPr>
          <p:cNvPr id="1278" name="Google Shape;1278;p31"/>
          <p:cNvSpPr txBox="1"/>
          <p:nvPr/>
        </p:nvSpPr>
        <p:spPr>
          <a:xfrm>
            <a:off x="1591050" y="1412900"/>
            <a:ext cx="90099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What is a Line Chart?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 line chart displays data points connected by lines.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When to Use Line Charts: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Ideal for visualizing trends and changes over time, especially when comparing data continuously.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279" name="Google Shape;1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101" y="4158175"/>
            <a:ext cx="7259800" cy="22564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2"/>
          <p:cNvSpPr txBox="1"/>
          <p:nvPr>
            <p:ph type="title"/>
          </p:nvPr>
        </p:nvSpPr>
        <p:spPr>
          <a:xfrm>
            <a:off x="1561325" y="1409050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Modules 1 and 2 on the Workshop Site</a:t>
            </a:r>
            <a:endParaRPr/>
          </a:p>
        </p:txBody>
      </p:sp>
      <p:sp>
        <p:nvSpPr>
          <p:cNvPr id="1285" name="Google Shape;1285;p32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Finished early? Explore the Chart.js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site</a:t>
            </a:r>
            <a:r>
              <a:rPr lang="en" sz="2100"/>
              <a:t> or move onto Module 3! </a:t>
            </a: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33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</a:t>
            </a:r>
            <a:endParaRPr/>
          </a:p>
        </p:txBody>
      </p:sp>
      <p:sp>
        <p:nvSpPr>
          <p:cNvPr id="1291" name="Google Shape;1291;p33"/>
          <p:cNvSpPr txBox="1"/>
          <p:nvPr/>
        </p:nvSpPr>
        <p:spPr>
          <a:xfrm>
            <a:off x="968975" y="1412900"/>
            <a:ext cx="7584900" cy="4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What is a Scatter Plot?</a:t>
            </a:r>
            <a:endParaRPr b="1"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A scatter plot is used to visualize the relationship between two numeric variables.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Each point represents a pair of values, plotted on the X and Y axes.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When to Use Scatter Plots:</a:t>
            </a:r>
            <a:endParaRPr b="1"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Best for </a:t>
            </a:r>
            <a:r>
              <a:rPr b="1" lang="en" sz="2300">
                <a:solidFill>
                  <a:schemeClr val="dk1"/>
                </a:solidFill>
              </a:rPr>
              <a:t>correlation analysis</a:t>
            </a:r>
            <a:r>
              <a:rPr lang="en" sz="2300">
                <a:solidFill>
                  <a:schemeClr val="dk1"/>
                </a:solidFill>
              </a:rPr>
              <a:t>: Shows how two variables are related.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Ideal for visualizing </a:t>
            </a:r>
            <a:r>
              <a:rPr b="1" lang="en" sz="2300">
                <a:solidFill>
                  <a:schemeClr val="dk1"/>
                </a:solidFill>
              </a:rPr>
              <a:t>clusters</a:t>
            </a:r>
            <a:r>
              <a:rPr lang="en" sz="2300">
                <a:solidFill>
                  <a:schemeClr val="dk1"/>
                </a:solidFill>
              </a:rPr>
              <a:t> or outliers.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Useful for </a:t>
            </a:r>
            <a:r>
              <a:rPr b="1" lang="en" sz="2300">
                <a:solidFill>
                  <a:schemeClr val="dk1"/>
                </a:solidFill>
              </a:rPr>
              <a:t>regression analysis</a:t>
            </a:r>
            <a:r>
              <a:rPr lang="en" sz="2300">
                <a:solidFill>
                  <a:schemeClr val="dk1"/>
                </a:solidFill>
              </a:rPr>
              <a:t>, identifying patterns, or comparing distributions.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292" name="Google Shape;1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525" y="2162001"/>
            <a:ext cx="2880925" cy="253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4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Leaflet</a:t>
            </a:r>
            <a:endParaRPr/>
          </a:p>
        </p:txBody>
      </p:sp>
      <p:sp>
        <p:nvSpPr>
          <p:cNvPr id="1298" name="Google Shape;1298;p34"/>
          <p:cNvSpPr txBox="1"/>
          <p:nvPr/>
        </p:nvSpPr>
        <p:spPr>
          <a:xfrm>
            <a:off x="1458900" y="1634263"/>
            <a:ext cx="645720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Leaflet</a:t>
            </a:r>
            <a:r>
              <a:rPr lang="en" sz="2300">
                <a:solidFill>
                  <a:schemeClr val="dk1"/>
                </a:solidFill>
              </a:rPr>
              <a:t>: JavaScript library for interactive maps.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Lightweight</a:t>
            </a:r>
            <a:r>
              <a:rPr lang="en" sz="2300">
                <a:solidFill>
                  <a:schemeClr val="dk1"/>
                </a:solidFill>
              </a:rPr>
              <a:t>: Only about 42 KB of JS and it’s easy to integrate with charts.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Use Case</a:t>
            </a:r>
            <a:r>
              <a:rPr lang="en" sz="2300">
                <a:solidFill>
                  <a:schemeClr val="dk1"/>
                </a:solidFill>
              </a:rPr>
              <a:t>: Perfect for embedding maps in web applications.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lphaLcPeriod"/>
            </a:pPr>
            <a:r>
              <a:rPr lang="en" sz="2300">
                <a:solidFill>
                  <a:schemeClr val="dk1"/>
                </a:solidFill>
              </a:rPr>
              <a:t>Note: View is set with an initial latitude and longitude. You can use this geocoding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search tool</a:t>
            </a:r>
            <a:r>
              <a:rPr lang="en" sz="2300">
                <a:solidFill>
                  <a:schemeClr val="dk1"/>
                </a:solidFill>
              </a:rPr>
              <a:t> for finding locations.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299" name="Google Shape;1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6101" y="2138976"/>
            <a:ext cx="3858600" cy="25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64950" y="373887"/>
            <a:ext cx="1211400" cy="1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5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Esri Leaflet</a:t>
            </a:r>
            <a:endParaRPr/>
          </a:p>
        </p:txBody>
      </p:sp>
      <p:sp>
        <p:nvSpPr>
          <p:cNvPr id="1306" name="Google Shape;1306;p35"/>
          <p:cNvSpPr txBox="1"/>
          <p:nvPr/>
        </p:nvSpPr>
        <p:spPr>
          <a:xfrm>
            <a:off x="1224475" y="1531200"/>
            <a:ext cx="54195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Esri Leaflet</a:t>
            </a:r>
            <a:r>
              <a:rPr lang="en" sz="2300">
                <a:solidFill>
                  <a:schemeClr val="dk1"/>
                </a:solidFill>
              </a:rPr>
              <a:t>: Adds Esri's mapping capabilities to Leaflet.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Features</a:t>
            </a:r>
            <a:r>
              <a:rPr lang="en" sz="2300">
                <a:solidFill>
                  <a:schemeClr val="dk1"/>
                </a:solidFill>
              </a:rPr>
              <a:t>: Access to Esri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basemaps</a:t>
            </a:r>
            <a:r>
              <a:rPr lang="en" sz="2300">
                <a:solidFill>
                  <a:schemeClr val="dk1"/>
                </a:solidFill>
              </a:rPr>
              <a:t>, feature layers (e.g. </a:t>
            </a:r>
            <a:r>
              <a:rPr lang="en" sz="2300" u="sng">
                <a:solidFill>
                  <a:schemeClr val="hlink"/>
                </a:solidFill>
                <a:hlinkClick r:id="rId4"/>
              </a:rPr>
              <a:t>ArcGIS Hub</a:t>
            </a:r>
            <a:r>
              <a:rPr lang="en" sz="2300">
                <a:solidFill>
                  <a:schemeClr val="dk1"/>
                </a:solidFill>
              </a:rPr>
              <a:t> and </a:t>
            </a:r>
            <a:r>
              <a:rPr lang="en" sz="2300" u="sng">
                <a:solidFill>
                  <a:schemeClr val="hlink"/>
                </a:solidFill>
                <a:hlinkClick r:id="rId5"/>
              </a:rPr>
              <a:t>Living Atlas</a:t>
            </a:r>
            <a:r>
              <a:rPr lang="en" sz="2300">
                <a:solidFill>
                  <a:schemeClr val="dk1"/>
                </a:solidFill>
              </a:rPr>
              <a:t>), and geospatial services.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Combining with Charts</a:t>
            </a:r>
            <a:r>
              <a:rPr lang="en" sz="2300">
                <a:solidFill>
                  <a:schemeClr val="dk1"/>
                </a:solidFill>
              </a:rPr>
              <a:t>: Use map features to dynamically update charts with relevant data.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307" name="Google Shape;13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0475" y="3869766"/>
            <a:ext cx="4051801" cy="25515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8" name="Google Shape;1308;p35"/>
          <p:cNvPicPr preferRelativeResize="0"/>
          <p:nvPr/>
        </p:nvPicPr>
        <p:blipFill rotWithShape="1">
          <a:blip r:embed="rId7">
            <a:alphaModFix/>
          </a:blip>
          <a:srcRect b="3487" l="0" r="0" t="4005"/>
          <a:stretch/>
        </p:blipFill>
        <p:spPr>
          <a:xfrm>
            <a:off x="7510475" y="1370575"/>
            <a:ext cx="4051801" cy="2360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6"/>
          <p:cNvSpPr txBox="1"/>
          <p:nvPr>
            <p:ph type="title"/>
          </p:nvPr>
        </p:nvSpPr>
        <p:spPr>
          <a:xfrm>
            <a:off x="1561325" y="1627625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Module 3 on the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Site</a:t>
            </a:r>
            <a:endParaRPr/>
          </a:p>
        </p:txBody>
      </p:sp>
      <p:sp>
        <p:nvSpPr>
          <p:cNvPr id="1314" name="Google Shape;1314;p36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Finished early? Explore the Leaflet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documentation</a:t>
            </a:r>
            <a:r>
              <a:rPr lang="en" sz="2100"/>
              <a:t> or move onto Module 4! 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9"/>
          <p:cNvSpPr/>
          <p:nvPr/>
        </p:nvSpPr>
        <p:spPr>
          <a:xfrm>
            <a:off x="5029049" y="694501"/>
            <a:ext cx="1999209" cy="1952241"/>
          </a:xfrm>
          <a:custGeom>
            <a:rect b="b" l="l" r="r" t="t"/>
            <a:pathLst>
              <a:path extrusionOk="0" h="2212171" w="2265393">
                <a:moveTo>
                  <a:pt x="0" y="675346"/>
                </a:moveTo>
                <a:cubicBezTo>
                  <a:pt x="0" y="675346"/>
                  <a:pt x="322583" y="23685"/>
                  <a:pt x="1080793" y="638"/>
                </a:cubicBezTo>
                <a:cubicBezTo>
                  <a:pt x="1782208" y="-20661"/>
                  <a:pt x="2285012" y="494213"/>
                  <a:pt x="2264806" y="1082633"/>
                </a:cubicBezTo>
                <a:cubicBezTo>
                  <a:pt x="2244781" y="1668741"/>
                  <a:pt x="1802779" y="2204622"/>
                  <a:pt x="1251550" y="2212032"/>
                </a:cubicBezTo>
                <a:cubicBezTo>
                  <a:pt x="696681" y="2219495"/>
                  <a:pt x="122879" y="1926278"/>
                  <a:pt x="61349" y="1350492"/>
                </a:cubicBezTo>
                <a:cubicBezTo>
                  <a:pt x="0" y="776727"/>
                  <a:pt x="422889" y="577516"/>
                  <a:pt x="422889" y="577516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9"/>
          <p:cNvSpPr/>
          <p:nvPr/>
        </p:nvSpPr>
        <p:spPr>
          <a:xfrm rot="15468">
            <a:off x="2389145" y="3774051"/>
            <a:ext cx="7407752" cy="127480"/>
          </a:xfrm>
          <a:custGeom>
            <a:rect b="b" l="l" r="r" t="t"/>
            <a:pathLst>
              <a:path extrusionOk="0" h="95668" w="1666519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9"/>
          <p:cNvSpPr/>
          <p:nvPr/>
        </p:nvSpPr>
        <p:spPr>
          <a:xfrm>
            <a:off x="5029050" y="694575"/>
            <a:ext cx="1952100" cy="1952100"/>
          </a:xfrm>
          <a:prstGeom prst="ellipse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9"/>
          <p:cNvSpPr/>
          <p:nvPr/>
        </p:nvSpPr>
        <p:spPr>
          <a:xfrm>
            <a:off x="4259475" y="4283725"/>
            <a:ext cx="4125900" cy="279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9"/>
          <p:cNvSpPr txBox="1"/>
          <p:nvPr>
            <p:ph type="title"/>
          </p:nvPr>
        </p:nvSpPr>
        <p:spPr>
          <a:xfrm>
            <a:off x="2139461" y="2955263"/>
            <a:ext cx="8065500" cy="960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 Yatteau</a:t>
            </a:r>
            <a:endParaRPr/>
          </a:p>
        </p:txBody>
      </p:sp>
      <p:sp>
        <p:nvSpPr>
          <p:cNvPr id="981" name="Google Shape;981;p19"/>
          <p:cNvSpPr txBox="1"/>
          <p:nvPr>
            <p:ph idx="1" type="body"/>
          </p:nvPr>
        </p:nvSpPr>
        <p:spPr>
          <a:xfrm>
            <a:off x="2711100" y="4081000"/>
            <a:ext cx="6922200" cy="146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Developer Advocate at Esri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982" name="Google Shape;982;p19"/>
          <p:cNvGrpSpPr/>
          <p:nvPr/>
        </p:nvGrpSpPr>
        <p:grpSpPr>
          <a:xfrm>
            <a:off x="1379952" y="1657792"/>
            <a:ext cx="1119440" cy="1118397"/>
            <a:chOff x="1379952" y="1657792"/>
            <a:chExt cx="1119440" cy="1118397"/>
          </a:xfrm>
        </p:grpSpPr>
        <p:sp>
          <p:nvSpPr>
            <p:cNvPr id="983" name="Google Shape;983;p19"/>
            <p:cNvSpPr/>
            <p:nvPr/>
          </p:nvSpPr>
          <p:spPr>
            <a:xfrm rot="-733890">
              <a:off x="1481444" y="1745535"/>
              <a:ext cx="926818" cy="919417"/>
            </a:xfrm>
            <a:custGeom>
              <a:rect b="b" l="l" r="r" t="t"/>
              <a:pathLst>
                <a:path extrusionOk="0" h="628354" w="633412">
                  <a:moveTo>
                    <a:pt x="0" y="0"/>
                  </a:moveTo>
                  <a:lnTo>
                    <a:pt x="0" y="494709"/>
                  </a:lnTo>
                  <a:lnTo>
                    <a:pt x="138712" y="628355"/>
                  </a:lnTo>
                  <a:lnTo>
                    <a:pt x="633413" y="628355"/>
                  </a:lnTo>
                  <a:lnTo>
                    <a:pt x="633413" y="133645"/>
                  </a:lnTo>
                  <a:lnTo>
                    <a:pt x="4947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4" name="Google Shape;984;p19"/>
            <p:cNvGrpSpPr/>
            <p:nvPr/>
          </p:nvGrpSpPr>
          <p:grpSpPr>
            <a:xfrm rot="-737681">
              <a:off x="1468683" y="1751770"/>
              <a:ext cx="941978" cy="934847"/>
              <a:chOff x="8319351" y="1186300"/>
              <a:chExt cx="642899" cy="638032"/>
            </a:xfrm>
          </p:grpSpPr>
          <p:sp>
            <p:nvSpPr>
              <p:cNvPr id="985" name="Google Shape;985;p19"/>
              <p:cNvSpPr/>
              <p:nvPr/>
            </p:nvSpPr>
            <p:spPr>
              <a:xfrm>
                <a:off x="8319351" y="168102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>
                <a:off x="8457997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>
                <a:off x="8319351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>
                <a:off x="8319351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8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>
                <a:off x="8319351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9"/>
              <p:cNvSpPr/>
              <p:nvPr/>
            </p:nvSpPr>
            <p:spPr>
              <a:xfrm>
                <a:off x="8814079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>
                <a:off x="8319351" y="1186300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>
                <a:off x="8952725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>
                <a:off x="8457997" y="1814807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>
                <a:off x="8457997" y="132007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>
                <a:off x="8814079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49472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>
                <a:off x="8814079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97" name="Google Shape;997;p19"/>
          <p:cNvGrpSpPr/>
          <p:nvPr/>
        </p:nvGrpSpPr>
        <p:grpSpPr>
          <a:xfrm rot="-483841">
            <a:off x="1066189" y="2349977"/>
            <a:ext cx="334824" cy="202555"/>
            <a:chOff x="9051500" y="249694"/>
            <a:chExt cx="321265" cy="194352"/>
          </a:xfrm>
        </p:grpSpPr>
        <p:sp>
          <p:nvSpPr>
            <p:cNvPr id="998" name="Google Shape;998;p19"/>
            <p:cNvSpPr/>
            <p:nvPr/>
          </p:nvSpPr>
          <p:spPr>
            <a:xfrm>
              <a:off x="9051500" y="249694"/>
              <a:ext cx="82181" cy="194352"/>
            </a:xfrm>
            <a:custGeom>
              <a:rect b="b" l="l" r="r" t="t"/>
              <a:pathLst>
                <a:path extrusionOk="0" h="194352" w="82181">
                  <a:moveTo>
                    <a:pt x="0" y="49436"/>
                  </a:moveTo>
                  <a:cubicBezTo>
                    <a:pt x="28499" y="91356"/>
                    <a:pt x="22384" y="153114"/>
                    <a:pt x="51473" y="193308"/>
                  </a:cubicBezTo>
                  <a:cubicBezTo>
                    <a:pt x="55931" y="199457"/>
                    <a:pt x="53321" y="176473"/>
                    <a:pt x="53368" y="175761"/>
                  </a:cubicBezTo>
                  <a:cubicBezTo>
                    <a:pt x="54064" y="164928"/>
                    <a:pt x="56188" y="156146"/>
                    <a:pt x="55330" y="145159"/>
                  </a:cubicBezTo>
                  <a:cubicBezTo>
                    <a:pt x="54254" y="131427"/>
                    <a:pt x="65370" y="-17419"/>
                    <a:pt x="82182" y="169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9182745" y="370088"/>
              <a:ext cx="31784" cy="6547"/>
            </a:xfrm>
            <a:custGeom>
              <a:rect b="b" l="l" r="r" t="t"/>
              <a:pathLst>
                <a:path extrusionOk="0" h="6547" w="31784">
                  <a:moveTo>
                    <a:pt x="0" y="6547"/>
                  </a:moveTo>
                  <a:cubicBezTo>
                    <a:pt x="7725" y="1735"/>
                    <a:pt x="23070" y="1487"/>
                    <a:pt x="31785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9184621" y="389946"/>
              <a:ext cx="36823" cy="4501"/>
            </a:xfrm>
            <a:custGeom>
              <a:rect b="b" l="l" r="r" t="t"/>
              <a:pathLst>
                <a:path extrusionOk="0" h="4501" w="36823">
                  <a:moveTo>
                    <a:pt x="0" y="3455"/>
                  </a:moveTo>
                  <a:cubicBezTo>
                    <a:pt x="13145" y="5704"/>
                    <a:pt x="24327" y="4227"/>
                    <a:pt x="36824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9262473" y="303334"/>
              <a:ext cx="73322" cy="90157"/>
            </a:xfrm>
            <a:custGeom>
              <a:rect b="b" l="l" r="r" t="t"/>
              <a:pathLst>
                <a:path extrusionOk="0" h="90157" w="73322">
                  <a:moveTo>
                    <a:pt x="60507" y="3083"/>
                  </a:moveTo>
                  <a:cubicBezTo>
                    <a:pt x="39667" y="-9695"/>
                    <a:pt x="9616" y="20029"/>
                    <a:pt x="18026" y="41248"/>
                  </a:cubicBezTo>
                  <a:cubicBezTo>
                    <a:pt x="23293" y="54554"/>
                    <a:pt x="82644" y="44682"/>
                    <a:pt x="72061" y="69170"/>
                  </a:cubicBezTo>
                  <a:cubicBezTo>
                    <a:pt x="58564" y="100389"/>
                    <a:pt x="-28075" y="89962"/>
                    <a:pt x="9273" y="8100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9343699" y="260679"/>
              <a:ext cx="29066" cy="57634"/>
            </a:xfrm>
            <a:custGeom>
              <a:rect b="b" l="l" r="r" t="t"/>
              <a:pathLst>
                <a:path extrusionOk="0" h="57634" w="29066">
                  <a:moveTo>
                    <a:pt x="9648" y="1876"/>
                  </a:moveTo>
                  <a:cubicBezTo>
                    <a:pt x="-3592" y="10122"/>
                    <a:pt x="22621" y="-8186"/>
                    <a:pt x="28650" y="4848"/>
                  </a:cubicBezTo>
                  <a:cubicBezTo>
                    <a:pt x="32422" y="13019"/>
                    <a:pt x="9448" y="38199"/>
                    <a:pt x="3495" y="34551"/>
                  </a:cubicBezTo>
                  <a:cubicBezTo>
                    <a:pt x="-3687" y="30147"/>
                    <a:pt x="27269" y="30994"/>
                    <a:pt x="28317" y="39356"/>
                  </a:cubicBezTo>
                  <a:cubicBezTo>
                    <a:pt x="29879" y="51825"/>
                    <a:pt x="-1220" y="65999"/>
                    <a:pt x="37" y="5152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3" name="Google Shape;1003;p19"/>
          <p:cNvGrpSpPr/>
          <p:nvPr/>
        </p:nvGrpSpPr>
        <p:grpSpPr>
          <a:xfrm>
            <a:off x="1032756" y="941904"/>
            <a:ext cx="667419" cy="268394"/>
            <a:chOff x="10830856" y="4962439"/>
            <a:chExt cx="790874" cy="318040"/>
          </a:xfrm>
        </p:grpSpPr>
        <p:sp>
          <p:nvSpPr>
            <p:cNvPr id="1004" name="Google Shape;1004;p19"/>
            <p:cNvSpPr/>
            <p:nvPr/>
          </p:nvSpPr>
          <p:spPr>
            <a:xfrm>
              <a:off x="10830856" y="4962439"/>
              <a:ext cx="87087" cy="302892"/>
            </a:xfrm>
            <a:custGeom>
              <a:rect b="b" l="l" r="r" t="t"/>
              <a:pathLst>
                <a:path extrusionOk="0" h="302892" w="87087">
                  <a:moveTo>
                    <a:pt x="0" y="137122"/>
                  </a:moveTo>
                  <a:cubicBezTo>
                    <a:pt x="8191" y="170907"/>
                    <a:pt x="30766" y="199501"/>
                    <a:pt x="46958" y="230276"/>
                  </a:cubicBezTo>
                  <a:cubicBezTo>
                    <a:pt x="59436" y="254041"/>
                    <a:pt x="70390" y="278692"/>
                    <a:pt x="84677" y="301429"/>
                  </a:cubicBezTo>
                  <a:cubicBezTo>
                    <a:pt x="89725" y="309410"/>
                    <a:pt x="85248" y="282597"/>
                    <a:pt x="85439" y="273177"/>
                  </a:cubicBezTo>
                  <a:cubicBezTo>
                    <a:pt x="85916" y="255670"/>
                    <a:pt x="82010" y="235325"/>
                    <a:pt x="80963" y="218142"/>
                  </a:cubicBezTo>
                  <a:cubicBezTo>
                    <a:pt x="77723" y="166193"/>
                    <a:pt x="72104" y="114462"/>
                    <a:pt x="71056" y="62379"/>
                  </a:cubicBezTo>
                  <a:cubicBezTo>
                    <a:pt x="70770" y="48311"/>
                    <a:pt x="72485" y="34138"/>
                    <a:pt x="72199" y="20003"/>
                  </a:cubicBezTo>
                  <a:cubicBezTo>
                    <a:pt x="72008" y="13468"/>
                    <a:pt x="79343" y="-3000"/>
                    <a:pt x="73819" y="477"/>
                  </a:cubicBezTo>
                  <a:cubicBezTo>
                    <a:pt x="64960" y="6030"/>
                    <a:pt x="69913" y="18745"/>
                    <a:pt x="70961" y="2540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10998971" y="5124326"/>
              <a:ext cx="64961" cy="10753"/>
            </a:xfrm>
            <a:custGeom>
              <a:rect b="b" l="l" r="r" t="t"/>
              <a:pathLst>
                <a:path extrusionOk="0" h="10753" w="64961">
                  <a:moveTo>
                    <a:pt x="0" y="10753"/>
                  </a:moveTo>
                  <a:cubicBezTo>
                    <a:pt x="2001" y="2171"/>
                    <a:pt x="63057" y="238"/>
                    <a:pt x="6496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11009425" y="5135280"/>
              <a:ext cx="77651" cy="25117"/>
            </a:xfrm>
            <a:custGeom>
              <a:rect b="b" l="l" r="r" t="t"/>
              <a:pathLst>
                <a:path extrusionOk="0" h="25117" w="77651">
                  <a:moveTo>
                    <a:pt x="786" y="25117"/>
                  </a:moveTo>
                  <a:cubicBezTo>
                    <a:pt x="-8835" y="17164"/>
                    <a:pt x="72985" y="1133"/>
                    <a:pt x="77652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11166182" y="4991851"/>
              <a:ext cx="60913" cy="148257"/>
            </a:xfrm>
            <a:custGeom>
              <a:rect b="b" l="l" r="r" t="t"/>
              <a:pathLst>
                <a:path extrusionOk="0" h="148257" w="60913">
                  <a:moveTo>
                    <a:pt x="20719" y="6125"/>
                  </a:moveTo>
                  <a:cubicBezTo>
                    <a:pt x="20051" y="-17135"/>
                    <a:pt x="19671" y="32529"/>
                    <a:pt x="17479" y="44025"/>
                  </a:cubicBezTo>
                  <a:cubicBezTo>
                    <a:pt x="16146" y="51198"/>
                    <a:pt x="-3094" y="100871"/>
                    <a:pt x="430" y="104157"/>
                  </a:cubicBezTo>
                  <a:cubicBezTo>
                    <a:pt x="7954" y="111263"/>
                    <a:pt x="49008" y="90003"/>
                    <a:pt x="56627" y="87202"/>
                  </a:cubicBezTo>
                  <a:cubicBezTo>
                    <a:pt x="58056" y="86679"/>
                    <a:pt x="60914" y="85621"/>
                    <a:pt x="60914" y="85621"/>
                  </a:cubicBezTo>
                  <a:cubicBezTo>
                    <a:pt x="60914" y="85621"/>
                    <a:pt x="50817" y="82925"/>
                    <a:pt x="49769" y="78687"/>
                  </a:cubicBezTo>
                  <a:cubicBezTo>
                    <a:pt x="49198" y="76058"/>
                    <a:pt x="47197" y="68200"/>
                    <a:pt x="48151" y="70734"/>
                  </a:cubicBezTo>
                  <a:cubicBezTo>
                    <a:pt x="56722" y="94108"/>
                    <a:pt x="53103" y="123502"/>
                    <a:pt x="57008" y="14825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11144465" y="5133717"/>
              <a:ext cx="188348" cy="47834"/>
            </a:xfrm>
            <a:custGeom>
              <a:rect b="b" l="l" r="r" t="t"/>
              <a:pathLst>
                <a:path extrusionOk="0" h="47834" w="188348">
                  <a:moveTo>
                    <a:pt x="5763" y="47835"/>
                  </a:moveTo>
                  <a:cubicBezTo>
                    <a:pt x="-17954" y="45168"/>
                    <a:pt x="38720" y="39062"/>
                    <a:pt x="46150" y="37900"/>
                  </a:cubicBezTo>
                  <a:cubicBezTo>
                    <a:pt x="80535" y="32557"/>
                    <a:pt x="114062" y="19803"/>
                    <a:pt x="147115" y="9439"/>
                  </a:cubicBezTo>
                  <a:cubicBezTo>
                    <a:pt x="152734" y="7658"/>
                    <a:pt x="201693" y="-8058"/>
                    <a:pt x="184833" y="540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11208339" y="5194581"/>
              <a:ext cx="62037" cy="85898"/>
            </a:xfrm>
            <a:custGeom>
              <a:rect b="b" l="l" r="r" t="t"/>
              <a:pathLst>
                <a:path extrusionOk="0" h="85898" w="62037">
                  <a:moveTo>
                    <a:pt x="3040" y="13498"/>
                  </a:moveTo>
                  <a:cubicBezTo>
                    <a:pt x="-6103" y="9269"/>
                    <a:pt x="38093" y="-9581"/>
                    <a:pt x="52951" y="6184"/>
                  </a:cubicBezTo>
                  <a:cubicBezTo>
                    <a:pt x="67906" y="21956"/>
                    <a:pt x="23233" y="49998"/>
                    <a:pt x="10661" y="51074"/>
                  </a:cubicBezTo>
                  <a:cubicBezTo>
                    <a:pt x="9707" y="51160"/>
                    <a:pt x="2945" y="51274"/>
                    <a:pt x="3326" y="47655"/>
                  </a:cubicBezTo>
                  <a:cubicBezTo>
                    <a:pt x="4755" y="34777"/>
                    <a:pt x="63715" y="41664"/>
                    <a:pt x="62001" y="64076"/>
                  </a:cubicBezTo>
                  <a:cubicBezTo>
                    <a:pt x="58571" y="109444"/>
                    <a:pt x="-18105" y="70106"/>
                    <a:pt x="3993" y="694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11403022" y="5053307"/>
              <a:ext cx="15256" cy="78095"/>
            </a:xfrm>
            <a:custGeom>
              <a:rect b="b" l="l" r="r" t="t"/>
              <a:pathLst>
                <a:path extrusionOk="0" h="78095" w="15256">
                  <a:moveTo>
                    <a:pt x="0" y="0"/>
                  </a:moveTo>
                  <a:cubicBezTo>
                    <a:pt x="17526" y="21974"/>
                    <a:pt x="16193" y="51749"/>
                    <a:pt x="14001" y="780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11428549" y="5056151"/>
              <a:ext cx="17811" cy="85282"/>
            </a:xfrm>
            <a:custGeom>
              <a:rect b="b" l="l" r="r" t="t"/>
              <a:pathLst>
                <a:path extrusionOk="0" h="85282" w="17811">
                  <a:moveTo>
                    <a:pt x="0" y="24"/>
                  </a:moveTo>
                  <a:cubicBezTo>
                    <a:pt x="0" y="-1443"/>
                    <a:pt x="10763" y="65889"/>
                    <a:pt x="17812" y="8528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11349801" y="4990767"/>
              <a:ext cx="173748" cy="73046"/>
            </a:xfrm>
            <a:custGeom>
              <a:rect b="b" l="l" r="r" t="t"/>
              <a:pathLst>
                <a:path extrusionOk="0" h="73046" w="173748">
                  <a:moveTo>
                    <a:pt x="17883" y="73046"/>
                  </a:moveTo>
                  <a:cubicBezTo>
                    <a:pt x="12739" y="72465"/>
                    <a:pt x="3596" y="71770"/>
                    <a:pt x="357" y="68484"/>
                  </a:cubicBezTo>
                  <a:cubicBezTo>
                    <a:pt x="-4691" y="63397"/>
                    <a:pt x="45410" y="48281"/>
                    <a:pt x="45506" y="48234"/>
                  </a:cubicBezTo>
                  <a:cubicBezTo>
                    <a:pt x="76557" y="36861"/>
                    <a:pt x="107799" y="26316"/>
                    <a:pt x="139136" y="16354"/>
                  </a:cubicBezTo>
                  <a:cubicBezTo>
                    <a:pt x="149423" y="13058"/>
                    <a:pt x="161615" y="8467"/>
                    <a:pt x="170663" y="2323"/>
                  </a:cubicBezTo>
                  <a:cubicBezTo>
                    <a:pt x="171712" y="1638"/>
                    <a:pt x="174569" y="561"/>
                    <a:pt x="173521" y="56"/>
                  </a:cubicBezTo>
                  <a:cubicBezTo>
                    <a:pt x="172092" y="-591"/>
                    <a:pt x="164473" y="4543"/>
                    <a:pt x="164187" y="46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11510464" y="5032057"/>
              <a:ext cx="43910" cy="85101"/>
            </a:xfrm>
            <a:custGeom>
              <a:rect b="b" l="l" r="r" t="t"/>
              <a:pathLst>
                <a:path extrusionOk="0" h="85101" w="43910">
                  <a:moveTo>
                    <a:pt x="0" y="40567"/>
                  </a:moveTo>
                  <a:cubicBezTo>
                    <a:pt x="5524" y="55693"/>
                    <a:pt x="13240" y="69961"/>
                    <a:pt x="18764" y="85087"/>
                  </a:cubicBezTo>
                  <a:cubicBezTo>
                    <a:pt x="19050" y="85725"/>
                    <a:pt x="11716" y="65647"/>
                    <a:pt x="10668" y="56245"/>
                  </a:cubicBezTo>
                  <a:cubicBezTo>
                    <a:pt x="8668" y="37938"/>
                    <a:pt x="22384" y="648"/>
                    <a:pt x="43910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11593054" y="4986180"/>
              <a:ext cx="28676" cy="60899"/>
            </a:xfrm>
            <a:custGeom>
              <a:rect b="b" l="l" r="r" t="t"/>
              <a:pathLst>
                <a:path extrusionOk="0" h="60899" w="28676">
                  <a:moveTo>
                    <a:pt x="2849" y="2471"/>
                  </a:moveTo>
                  <a:cubicBezTo>
                    <a:pt x="40474" y="-11340"/>
                    <a:pt x="8564" y="37342"/>
                    <a:pt x="3897" y="35152"/>
                  </a:cubicBezTo>
                  <a:cubicBezTo>
                    <a:pt x="1515" y="34085"/>
                    <a:pt x="33710" y="20255"/>
                    <a:pt x="27995" y="40971"/>
                  </a:cubicBezTo>
                  <a:cubicBezTo>
                    <a:pt x="25423" y="50554"/>
                    <a:pt x="-1723" y="71042"/>
                    <a:pt x="86" y="5489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19"/>
          <p:cNvGrpSpPr/>
          <p:nvPr/>
        </p:nvGrpSpPr>
        <p:grpSpPr>
          <a:xfrm>
            <a:off x="10780862" y="1920636"/>
            <a:ext cx="312936" cy="153680"/>
            <a:chOff x="10862134" y="3312644"/>
            <a:chExt cx="416027" cy="204307"/>
          </a:xfrm>
        </p:grpSpPr>
        <p:sp>
          <p:nvSpPr>
            <p:cNvPr id="1016" name="Google Shape;1016;p19"/>
            <p:cNvSpPr/>
            <p:nvPr/>
          </p:nvSpPr>
          <p:spPr>
            <a:xfrm>
              <a:off x="10862134" y="3312644"/>
              <a:ext cx="69302" cy="204307"/>
            </a:xfrm>
            <a:custGeom>
              <a:rect b="b" l="l" r="r" t="t"/>
              <a:pathLst>
                <a:path extrusionOk="0" h="204307" w="69302">
                  <a:moveTo>
                    <a:pt x="3963" y="83218"/>
                  </a:moveTo>
                  <a:cubicBezTo>
                    <a:pt x="-6800" y="83818"/>
                    <a:pt x="7202" y="105030"/>
                    <a:pt x="12441" y="114403"/>
                  </a:cubicBezTo>
                  <a:cubicBezTo>
                    <a:pt x="27110" y="140206"/>
                    <a:pt x="45778" y="163618"/>
                    <a:pt x="59589" y="189803"/>
                  </a:cubicBezTo>
                  <a:cubicBezTo>
                    <a:pt x="62161" y="194565"/>
                    <a:pt x="62161" y="206062"/>
                    <a:pt x="67210" y="204081"/>
                  </a:cubicBezTo>
                  <a:cubicBezTo>
                    <a:pt x="71400" y="202404"/>
                    <a:pt x="68066" y="157827"/>
                    <a:pt x="67686" y="152046"/>
                  </a:cubicBezTo>
                  <a:cubicBezTo>
                    <a:pt x="65590" y="113469"/>
                    <a:pt x="46064" y="36755"/>
                    <a:pt x="61590" y="874"/>
                  </a:cubicBezTo>
                  <a:cubicBezTo>
                    <a:pt x="63495" y="-3498"/>
                    <a:pt x="65114" y="9723"/>
                    <a:pt x="66828" y="1414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11001003" y="3431825"/>
              <a:ext cx="33121" cy="6338"/>
            </a:xfrm>
            <a:custGeom>
              <a:rect b="b" l="l" r="r" t="t"/>
              <a:pathLst>
                <a:path extrusionOk="0" h="6338" w="33121">
                  <a:moveTo>
                    <a:pt x="19305" y="1833"/>
                  </a:moveTo>
                  <a:cubicBezTo>
                    <a:pt x="25495" y="699"/>
                    <a:pt x="-5366" y="7195"/>
                    <a:pt x="826" y="6243"/>
                  </a:cubicBezTo>
                  <a:cubicBezTo>
                    <a:pt x="11018" y="4709"/>
                    <a:pt x="41307" y="-520"/>
                    <a:pt x="31020" y="42"/>
                  </a:cubicBezTo>
                  <a:cubicBezTo>
                    <a:pt x="18923" y="718"/>
                    <a:pt x="7113" y="4043"/>
                    <a:pt x="19305" y="183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10999979" y="3457687"/>
              <a:ext cx="27320" cy="2555"/>
            </a:xfrm>
            <a:custGeom>
              <a:rect b="b" l="l" r="r" t="t"/>
              <a:pathLst>
                <a:path extrusionOk="0" h="2555" w="27320">
                  <a:moveTo>
                    <a:pt x="19375" y="326"/>
                  </a:moveTo>
                  <a:cubicBezTo>
                    <a:pt x="25567" y="-607"/>
                    <a:pt x="-5294" y="631"/>
                    <a:pt x="802" y="1926"/>
                  </a:cubicBezTo>
                  <a:cubicBezTo>
                    <a:pt x="8898" y="3660"/>
                    <a:pt x="33949" y="1212"/>
                    <a:pt x="25662" y="1679"/>
                  </a:cubicBezTo>
                  <a:cubicBezTo>
                    <a:pt x="15566" y="2241"/>
                    <a:pt x="5374" y="2450"/>
                    <a:pt x="19375" y="32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11105828" y="3355219"/>
              <a:ext cx="13978" cy="120672"/>
            </a:xfrm>
            <a:custGeom>
              <a:rect b="b" l="l" r="r" t="t"/>
              <a:pathLst>
                <a:path extrusionOk="0" h="120672" w="13978">
                  <a:moveTo>
                    <a:pt x="3348" y="0"/>
                  </a:moveTo>
                  <a:cubicBezTo>
                    <a:pt x="-11131" y="33566"/>
                    <a:pt x="27160" y="78457"/>
                    <a:pt x="8967" y="12067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11076654" y="3328910"/>
              <a:ext cx="118027" cy="162411"/>
            </a:xfrm>
            <a:custGeom>
              <a:rect b="b" l="l" r="r" t="t"/>
              <a:pathLst>
                <a:path extrusionOk="0" h="162411" w="118027">
                  <a:moveTo>
                    <a:pt x="4709" y="33510"/>
                  </a:moveTo>
                  <a:cubicBezTo>
                    <a:pt x="-23771" y="21223"/>
                    <a:pt x="85767" y="-18582"/>
                    <a:pt x="97197" y="10278"/>
                  </a:cubicBezTo>
                  <a:cubicBezTo>
                    <a:pt x="110532" y="43940"/>
                    <a:pt x="39857" y="118530"/>
                    <a:pt x="28617" y="98890"/>
                  </a:cubicBezTo>
                  <a:cubicBezTo>
                    <a:pt x="17567" y="79516"/>
                    <a:pt x="103292" y="51684"/>
                    <a:pt x="116532" y="92879"/>
                  </a:cubicBezTo>
                  <a:cubicBezTo>
                    <a:pt x="121485" y="108272"/>
                    <a:pt x="113389" y="125045"/>
                    <a:pt x="103103" y="136590"/>
                  </a:cubicBezTo>
                  <a:cubicBezTo>
                    <a:pt x="50620" y="195245"/>
                    <a:pt x="-14150" y="135247"/>
                    <a:pt x="17283" y="13796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11212046" y="3333673"/>
              <a:ext cx="66115" cy="124860"/>
            </a:xfrm>
            <a:custGeom>
              <a:rect b="b" l="l" r="r" t="t"/>
              <a:pathLst>
                <a:path extrusionOk="0" h="124860" w="66115">
                  <a:moveTo>
                    <a:pt x="0" y="0"/>
                  </a:moveTo>
                  <a:cubicBezTo>
                    <a:pt x="1143" y="21907"/>
                    <a:pt x="6953" y="43320"/>
                    <a:pt x="10382" y="64999"/>
                  </a:cubicBezTo>
                  <a:cubicBezTo>
                    <a:pt x="13429" y="84391"/>
                    <a:pt x="15430" y="103937"/>
                    <a:pt x="18097" y="123368"/>
                  </a:cubicBezTo>
                  <a:cubicBezTo>
                    <a:pt x="19144" y="130816"/>
                    <a:pt x="16669" y="108347"/>
                    <a:pt x="16858" y="100822"/>
                  </a:cubicBezTo>
                  <a:cubicBezTo>
                    <a:pt x="17240" y="87839"/>
                    <a:pt x="16383" y="49501"/>
                    <a:pt x="35623" y="51159"/>
                  </a:cubicBezTo>
                  <a:cubicBezTo>
                    <a:pt x="73819" y="54473"/>
                    <a:pt x="65626" y="123901"/>
                    <a:pt x="64865" y="1105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19"/>
          <p:cNvGrpSpPr/>
          <p:nvPr/>
        </p:nvGrpSpPr>
        <p:grpSpPr>
          <a:xfrm>
            <a:off x="10844760" y="936426"/>
            <a:ext cx="526417" cy="279333"/>
            <a:chOff x="5791759" y="2630895"/>
            <a:chExt cx="604799" cy="320925"/>
          </a:xfrm>
        </p:grpSpPr>
        <p:sp>
          <p:nvSpPr>
            <p:cNvPr id="1023" name="Google Shape;1023;p19"/>
            <p:cNvSpPr/>
            <p:nvPr/>
          </p:nvSpPr>
          <p:spPr>
            <a:xfrm>
              <a:off x="5791759" y="2671104"/>
              <a:ext cx="98284" cy="280716"/>
            </a:xfrm>
            <a:custGeom>
              <a:rect b="b" l="l" r="r" t="t"/>
              <a:pathLst>
                <a:path extrusionOk="0" h="280716" w="98284">
                  <a:moveTo>
                    <a:pt x="0" y="100194"/>
                  </a:moveTo>
                  <a:cubicBezTo>
                    <a:pt x="22822" y="157278"/>
                    <a:pt x="34376" y="229620"/>
                    <a:pt x="73219" y="279626"/>
                  </a:cubicBezTo>
                  <a:cubicBezTo>
                    <a:pt x="78038" y="285837"/>
                    <a:pt x="72076" y="263824"/>
                    <a:pt x="73133" y="256033"/>
                  </a:cubicBezTo>
                  <a:cubicBezTo>
                    <a:pt x="75638" y="237630"/>
                    <a:pt x="73781" y="218533"/>
                    <a:pt x="74752" y="199759"/>
                  </a:cubicBezTo>
                  <a:cubicBezTo>
                    <a:pt x="77524" y="146667"/>
                    <a:pt x="80620" y="93079"/>
                    <a:pt x="90907" y="40720"/>
                  </a:cubicBezTo>
                  <a:cubicBezTo>
                    <a:pt x="91697" y="36653"/>
                    <a:pt x="101880" y="3201"/>
                    <a:pt x="96936" y="401"/>
                  </a:cubicBezTo>
                  <a:cubicBezTo>
                    <a:pt x="91564" y="-2638"/>
                    <a:pt x="93688" y="12402"/>
                    <a:pt x="93364" y="1856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5946978" y="2823191"/>
              <a:ext cx="60941" cy="12553"/>
            </a:xfrm>
            <a:custGeom>
              <a:rect b="b" l="l" r="r" t="t"/>
              <a:pathLst>
                <a:path extrusionOk="0" h="12553" w="60941">
                  <a:moveTo>
                    <a:pt x="0" y="12554"/>
                  </a:moveTo>
                  <a:cubicBezTo>
                    <a:pt x="16707" y="1333"/>
                    <a:pt x="41081" y="5486"/>
                    <a:pt x="6094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5959380" y="2855794"/>
              <a:ext cx="53006" cy="11106"/>
            </a:xfrm>
            <a:custGeom>
              <a:rect b="b" l="l" r="r" t="t"/>
              <a:pathLst>
                <a:path extrusionOk="0" h="11106" w="53006">
                  <a:moveTo>
                    <a:pt x="0" y="11106"/>
                  </a:moveTo>
                  <a:cubicBezTo>
                    <a:pt x="15707" y="1572"/>
                    <a:pt x="35271" y="3724"/>
                    <a:pt x="53007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6081443" y="2633872"/>
              <a:ext cx="29346" cy="69769"/>
            </a:xfrm>
            <a:custGeom>
              <a:rect b="b" l="l" r="r" t="t"/>
              <a:pathLst>
                <a:path extrusionOk="0" h="69769" w="29346">
                  <a:moveTo>
                    <a:pt x="0" y="59473"/>
                  </a:moveTo>
                  <a:cubicBezTo>
                    <a:pt x="9401" y="39347"/>
                    <a:pt x="13678" y="23383"/>
                    <a:pt x="18535" y="1523"/>
                  </a:cubicBezTo>
                  <a:cubicBezTo>
                    <a:pt x="20231" y="-6144"/>
                    <a:pt x="17564" y="17230"/>
                    <a:pt x="17774" y="25079"/>
                  </a:cubicBezTo>
                  <a:cubicBezTo>
                    <a:pt x="18212" y="41500"/>
                    <a:pt x="23993" y="55035"/>
                    <a:pt x="29346" y="6977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6073799" y="2710561"/>
              <a:ext cx="116249" cy="54072"/>
            </a:xfrm>
            <a:custGeom>
              <a:rect b="b" l="l" r="r" t="t"/>
              <a:pathLst>
                <a:path extrusionOk="0" h="54072" w="116249">
                  <a:moveTo>
                    <a:pt x="15568" y="46269"/>
                  </a:moveTo>
                  <a:cubicBezTo>
                    <a:pt x="9481" y="46431"/>
                    <a:pt x="6129" y="45983"/>
                    <a:pt x="509" y="52898"/>
                  </a:cubicBezTo>
                  <a:cubicBezTo>
                    <a:pt x="-2710" y="56861"/>
                    <a:pt x="10215" y="49688"/>
                    <a:pt x="14911" y="47669"/>
                  </a:cubicBezTo>
                  <a:cubicBezTo>
                    <a:pt x="18254" y="46221"/>
                    <a:pt x="21826" y="45345"/>
                    <a:pt x="25198" y="43935"/>
                  </a:cubicBezTo>
                  <a:cubicBezTo>
                    <a:pt x="28912" y="42383"/>
                    <a:pt x="32522" y="40582"/>
                    <a:pt x="36133" y="38801"/>
                  </a:cubicBezTo>
                  <a:cubicBezTo>
                    <a:pt x="52849" y="30534"/>
                    <a:pt x="70042" y="23133"/>
                    <a:pt x="86720" y="14608"/>
                  </a:cubicBezTo>
                  <a:cubicBezTo>
                    <a:pt x="93216" y="11284"/>
                    <a:pt x="128144" y="-8519"/>
                    <a:pt x="112056" y="423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6121903" y="2779470"/>
              <a:ext cx="50345" cy="89597"/>
            </a:xfrm>
            <a:custGeom>
              <a:rect b="b" l="l" r="r" t="t"/>
              <a:pathLst>
                <a:path extrusionOk="0" h="89597" w="50345">
                  <a:moveTo>
                    <a:pt x="3154" y="17945"/>
                  </a:moveTo>
                  <a:cubicBezTo>
                    <a:pt x="-6580" y="13402"/>
                    <a:pt x="38264" y="-12858"/>
                    <a:pt x="43731" y="7868"/>
                  </a:cubicBezTo>
                  <a:cubicBezTo>
                    <a:pt x="48360" y="25442"/>
                    <a:pt x="14404" y="50483"/>
                    <a:pt x="14356" y="48797"/>
                  </a:cubicBezTo>
                  <a:cubicBezTo>
                    <a:pt x="14004" y="35262"/>
                    <a:pt x="54056" y="40615"/>
                    <a:pt x="50065" y="63770"/>
                  </a:cubicBezTo>
                  <a:cubicBezTo>
                    <a:pt x="44798" y="94307"/>
                    <a:pt x="-10647" y="98679"/>
                    <a:pt x="1821" y="7198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6255169" y="2654065"/>
              <a:ext cx="23622" cy="105365"/>
            </a:xfrm>
            <a:custGeom>
              <a:rect b="b" l="l" r="r" t="t"/>
              <a:pathLst>
                <a:path extrusionOk="0" h="105365" w="23622">
                  <a:moveTo>
                    <a:pt x="1763" y="0"/>
                  </a:moveTo>
                  <a:cubicBezTo>
                    <a:pt x="-8639" y="8239"/>
                    <a:pt x="30747" y="68018"/>
                    <a:pt x="22470" y="101908"/>
                  </a:cubicBezTo>
                  <a:cubicBezTo>
                    <a:pt x="22193" y="103022"/>
                    <a:pt x="22536" y="104213"/>
                    <a:pt x="22565" y="10536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6242500" y="2637701"/>
              <a:ext cx="85708" cy="146434"/>
            </a:xfrm>
            <a:custGeom>
              <a:rect b="b" l="l" r="r" t="t"/>
              <a:pathLst>
                <a:path extrusionOk="0" h="146434" w="85708">
                  <a:moveTo>
                    <a:pt x="963" y="30565"/>
                  </a:moveTo>
                  <a:cubicBezTo>
                    <a:pt x="-7552" y="22498"/>
                    <a:pt x="42778" y="-12640"/>
                    <a:pt x="59113" y="4791"/>
                  </a:cubicBezTo>
                  <a:cubicBezTo>
                    <a:pt x="71143" y="17612"/>
                    <a:pt x="38681" y="82563"/>
                    <a:pt x="25242" y="84610"/>
                  </a:cubicBezTo>
                  <a:cubicBezTo>
                    <a:pt x="22670" y="85001"/>
                    <a:pt x="32957" y="70628"/>
                    <a:pt x="43568" y="70971"/>
                  </a:cubicBezTo>
                  <a:cubicBezTo>
                    <a:pt x="58789" y="71456"/>
                    <a:pt x="82058" y="78314"/>
                    <a:pt x="85069" y="95478"/>
                  </a:cubicBezTo>
                  <a:cubicBezTo>
                    <a:pt x="95384" y="154267"/>
                    <a:pt x="-23002" y="155086"/>
                    <a:pt x="12697" y="13340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6316540" y="2630895"/>
              <a:ext cx="80018" cy="119134"/>
            </a:xfrm>
            <a:custGeom>
              <a:rect b="b" l="l" r="r" t="t"/>
              <a:pathLst>
                <a:path extrusionOk="0" h="119134" w="80018">
                  <a:moveTo>
                    <a:pt x="694" y="100"/>
                  </a:moveTo>
                  <a:cubicBezTo>
                    <a:pt x="513" y="-385"/>
                    <a:pt x="-163" y="1024"/>
                    <a:pt x="37" y="1501"/>
                  </a:cubicBezTo>
                  <a:cubicBezTo>
                    <a:pt x="8219" y="21065"/>
                    <a:pt x="17544" y="40134"/>
                    <a:pt x="25821" y="59660"/>
                  </a:cubicBezTo>
                  <a:cubicBezTo>
                    <a:pt x="26669" y="61679"/>
                    <a:pt x="43576" y="119353"/>
                    <a:pt x="39166" y="118839"/>
                  </a:cubicBezTo>
                  <a:cubicBezTo>
                    <a:pt x="34212" y="118268"/>
                    <a:pt x="36051" y="114572"/>
                    <a:pt x="35518" y="112019"/>
                  </a:cubicBezTo>
                  <a:cubicBezTo>
                    <a:pt x="30393" y="87549"/>
                    <a:pt x="25021" y="17131"/>
                    <a:pt x="57882" y="67804"/>
                  </a:cubicBezTo>
                  <a:cubicBezTo>
                    <a:pt x="60682" y="72138"/>
                    <a:pt x="62911" y="76815"/>
                    <a:pt x="65169" y="81453"/>
                  </a:cubicBezTo>
                  <a:cubicBezTo>
                    <a:pt x="67560" y="86387"/>
                    <a:pt x="69503" y="91531"/>
                    <a:pt x="71798" y="96513"/>
                  </a:cubicBezTo>
                  <a:cubicBezTo>
                    <a:pt x="75360" y="104247"/>
                    <a:pt x="78723" y="110676"/>
                    <a:pt x="80018" y="11913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19"/>
          <p:cNvGrpSpPr/>
          <p:nvPr/>
        </p:nvGrpSpPr>
        <p:grpSpPr>
          <a:xfrm>
            <a:off x="9814993" y="741298"/>
            <a:ext cx="1095184" cy="926124"/>
            <a:chOff x="9814993" y="741298"/>
            <a:chExt cx="1095184" cy="926124"/>
          </a:xfrm>
        </p:grpSpPr>
        <p:grpSp>
          <p:nvGrpSpPr>
            <p:cNvPr id="1033" name="Google Shape;1033;p19"/>
            <p:cNvGrpSpPr/>
            <p:nvPr/>
          </p:nvGrpSpPr>
          <p:grpSpPr>
            <a:xfrm>
              <a:off x="9814993" y="741298"/>
              <a:ext cx="1095184" cy="926124"/>
              <a:chOff x="3034905" y="-1515202"/>
              <a:chExt cx="972028" cy="821979"/>
            </a:xfrm>
          </p:grpSpPr>
          <p:sp>
            <p:nvSpPr>
              <p:cNvPr id="1034" name="Google Shape;1034;p19"/>
              <p:cNvSpPr/>
              <p:nvPr/>
            </p:nvSpPr>
            <p:spPr>
              <a:xfrm>
                <a:off x="3056815" y="-1515058"/>
                <a:ext cx="950118" cy="821835"/>
              </a:xfrm>
              <a:custGeom>
                <a:rect b="b" l="l" r="r" t="t"/>
                <a:pathLst>
                  <a:path extrusionOk="0" h="821835" w="950118">
                    <a:moveTo>
                      <a:pt x="475059" y="0"/>
                    </a:moveTo>
                    <a:lnTo>
                      <a:pt x="22022" y="673008"/>
                    </a:lnTo>
                    <a:lnTo>
                      <a:pt x="0" y="705745"/>
                    </a:lnTo>
                    <a:cubicBezTo>
                      <a:pt x="0" y="769801"/>
                      <a:pt x="212665" y="821836"/>
                      <a:pt x="475059" y="821836"/>
                    </a:cubicBezTo>
                    <a:cubicBezTo>
                      <a:pt x="737445" y="821836"/>
                      <a:pt x="950119" y="769801"/>
                      <a:pt x="950119" y="705745"/>
                    </a:cubicBezTo>
                    <a:lnTo>
                      <a:pt x="927792" y="672408"/>
                    </a:lnTo>
                    <a:lnTo>
                      <a:pt x="475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5" name="Google Shape;1035;p19"/>
              <p:cNvGrpSpPr/>
              <p:nvPr/>
            </p:nvGrpSpPr>
            <p:grpSpPr>
              <a:xfrm>
                <a:off x="3034905" y="-1515202"/>
                <a:ext cx="950195" cy="821979"/>
                <a:chOff x="6726228" y="2970999"/>
                <a:chExt cx="950195" cy="821979"/>
              </a:xfrm>
            </p:grpSpPr>
            <p:sp>
              <p:nvSpPr>
                <p:cNvPr id="1036" name="Google Shape;1036;p19"/>
                <p:cNvSpPr/>
                <p:nvPr/>
              </p:nvSpPr>
              <p:spPr>
                <a:xfrm>
                  <a:off x="6726228" y="3569236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116091"/>
                      </a:moveTo>
                      <a:cubicBezTo>
                        <a:pt x="950119" y="52035"/>
                        <a:pt x="737454" y="0"/>
                        <a:pt x="475059" y="0"/>
                      </a:cubicBezTo>
                      <a:cubicBezTo>
                        <a:pt x="212674" y="0"/>
                        <a:pt x="0" y="52035"/>
                        <a:pt x="0" y="116091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dash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19"/>
                <p:cNvSpPr/>
                <p:nvPr/>
              </p:nvSpPr>
              <p:spPr>
                <a:xfrm>
                  <a:off x="6726228" y="3676888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0"/>
                      </a:moveTo>
                      <a:cubicBezTo>
                        <a:pt x="950119" y="64056"/>
                        <a:pt x="737454" y="116091"/>
                        <a:pt x="475059" y="116091"/>
                      </a:cubicBezTo>
                      <a:cubicBezTo>
                        <a:pt x="212674" y="116091"/>
                        <a:pt x="0" y="64056"/>
                        <a:pt x="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19"/>
                <p:cNvSpPr/>
                <p:nvPr/>
              </p:nvSpPr>
              <p:spPr>
                <a:xfrm>
                  <a:off x="6726228" y="2970999"/>
                  <a:ext cx="950195" cy="705888"/>
                </a:xfrm>
                <a:custGeom>
                  <a:rect b="b" l="l" r="r" t="t"/>
                  <a:pathLst>
                    <a:path extrusionOk="0" h="705888" w="950195">
                      <a:moveTo>
                        <a:pt x="950196" y="705888"/>
                      </a:moveTo>
                      <a:lnTo>
                        <a:pt x="475098" y="0"/>
                      </a:lnTo>
                      <a:lnTo>
                        <a:pt x="0" y="705888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39" name="Google Shape;1039;p19"/>
            <p:cNvSpPr/>
            <p:nvPr/>
          </p:nvSpPr>
          <p:spPr>
            <a:xfrm>
              <a:off x="10357113" y="741300"/>
              <a:ext cx="10954" cy="811771"/>
            </a:xfrm>
            <a:custGeom>
              <a:rect b="b" l="l" r="r" t="t"/>
              <a:pathLst>
                <a:path extrusionOk="0" h="705888" w="9525">
                  <a:moveTo>
                    <a:pt x="0" y="705888"/>
                  </a:move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35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0" name="Google Shape;1040;p19"/>
          <p:cNvGrpSpPr/>
          <p:nvPr/>
        </p:nvGrpSpPr>
        <p:grpSpPr>
          <a:xfrm>
            <a:off x="1908556" y="694489"/>
            <a:ext cx="819297" cy="839255"/>
            <a:chOff x="1908556" y="694489"/>
            <a:chExt cx="819297" cy="839255"/>
          </a:xfrm>
        </p:grpSpPr>
        <p:grpSp>
          <p:nvGrpSpPr>
            <p:cNvPr id="1041" name="Google Shape;1041;p19"/>
            <p:cNvGrpSpPr/>
            <p:nvPr/>
          </p:nvGrpSpPr>
          <p:grpSpPr>
            <a:xfrm>
              <a:off x="1908556" y="694489"/>
              <a:ext cx="819297" cy="839255"/>
              <a:chOff x="2176960" y="794387"/>
              <a:chExt cx="1211082" cy="1240583"/>
            </a:xfrm>
          </p:grpSpPr>
          <p:sp>
            <p:nvSpPr>
              <p:cNvPr id="1042" name="Google Shape;1042;p19"/>
              <p:cNvSpPr/>
              <p:nvPr/>
            </p:nvSpPr>
            <p:spPr>
              <a:xfrm>
                <a:off x="2177038" y="824848"/>
                <a:ext cx="1210043" cy="1210122"/>
              </a:xfrm>
              <a:custGeom>
                <a:rect b="b" l="l" r="r" t="t"/>
                <a:pathLst>
                  <a:path extrusionOk="0" h="734520" w="734472">
                    <a:moveTo>
                      <a:pt x="0" y="367265"/>
                    </a:moveTo>
                    <a:cubicBezTo>
                      <a:pt x="0" y="164430"/>
                      <a:pt x="164402" y="0"/>
                      <a:pt x="367285" y="0"/>
                    </a:cubicBezTo>
                    <a:cubicBezTo>
                      <a:pt x="570072" y="0"/>
                      <a:pt x="734473" y="164430"/>
                      <a:pt x="734473" y="367265"/>
                    </a:cubicBezTo>
                    <a:cubicBezTo>
                      <a:pt x="734473" y="570090"/>
                      <a:pt x="570072" y="734520"/>
                      <a:pt x="367285" y="734520"/>
                    </a:cubicBezTo>
                    <a:cubicBezTo>
                      <a:pt x="164402" y="734520"/>
                      <a:pt x="0" y="570090"/>
                      <a:pt x="0" y="3672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43" name="Google Shape;1043;p19"/>
              <p:cNvGrpSpPr/>
              <p:nvPr/>
            </p:nvGrpSpPr>
            <p:grpSpPr>
              <a:xfrm>
                <a:off x="2176960" y="794387"/>
                <a:ext cx="1211082" cy="1211003"/>
                <a:chOff x="9753387" y="4851015"/>
                <a:chExt cx="734568" cy="734520"/>
              </a:xfrm>
            </p:grpSpPr>
            <p:sp>
              <p:nvSpPr>
                <p:cNvPr id="1044" name="Google Shape;1044;p19"/>
                <p:cNvSpPr/>
                <p:nvPr/>
              </p:nvSpPr>
              <p:spPr>
                <a:xfrm>
                  <a:off x="9753482" y="4851015"/>
                  <a:ext cx="734473" cy="734520"/>
                </a:xfrm>
                <a:custGeom>
                  <a:rect b="b" l="l" r="r" t="t"/>
                  <a:pathLst>
                    <a:path extrusionOk="0" h="734520" w="734473">
                      <a:moveTo>
                        <a:pt x="0" y="367265"/>
                      </a:moveTo>
                      <a:cubicBezTo>
                        <a:pt x="0" y="164430"/>
                        <a:pt x="164401" y="0"/>
                        <a:pt x="367189" y="0"/>
                      </a:cubicBezTo>
                      <a:cubicBezTo>
                        <a:pt x="570072" y="0"/>
                        <a:pt x="734473" y="164430"/>
                        <a:pt x="734473" y="367265"/>
                      </a:cubicBezTo>
                      <a:cubicBezTo>
                        <a:pt x="734473" y="570091"/>
                        <a:pt x="570072" y="734521"/>
                        <a:pt x="367189" y="734521"/>
                      </a:cubicBezTo>
                      <a:cubicBezTo>
                        <a:pt x="164401" y="734521"/>
                        <a:pt x="0" y="570091"/>
                        <a:pt x="0" y="367265"/>
                      </a:cubicBez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19"/>
                <p:cNvSpPr/>
                <p:nvPr/>
              </p:nvSpPr>
              <p:spPr>
                <a:xfrm>
                  <a:off x="9753387" y="5086416"/>
                  <a:ext cx="734568" cy="131864"/>
                </a:xfrm>
                <a:custGeom>
                  <a:rect b="b" l="l" r="r" t="t"/>
                  <a:pathLst>
                    <a:path extrusionOk="0" h="131864" w="734568">
                      <a:moveTo>
                        <a:pt x="734569" y="131864"/>
                      </a:moveTo>
                      <a:cubicBezTo>
                        <a:pt x="734569" y="58969"/>
                        <a:pt x="570072" y="0"/>
                        <a:pt x="367284" y="0"/>
                      </a:cubicBezTo>
                      <a:cubicBezTo>
                        <a:pt x="164402" y="0"/>
                        <a:pt x="0" y="58969"/>
                        <a:pt x="0" y="131864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dash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19"/>
                <p:cNvSpPr/>
                <p:nvPr/>
              </p:nvSpPr>
              <p:spPr>
                <a:xfrm>
                  <a:off x="9753387" y="5218280"/>
                  <a:ext cx="734568" cy="131864"/>
                </a:xfrm>
                <a:custGeom>
                  <a:rect b="b" l="l" r="r" t="t"/>
                  <a:pathLst>
                    <a:path extrusionOk="0" h="131864" w="734568">
                      <a:moveTo>
                        <a:pt x="0" y="0"/>
                      </a:moveTo>
                      <a:cubicBezTo>
                        <a:pt x="0" y="72885"/>
                        <a:pt x="164402" y="131864"/>
                        <a:pt x="367284" y="131864"/>
                      </a:cubicBezTo>
                      <a:cubicBezTo>
                        <a:pt x="570072" y="131864"/>
                        <a:pt x="734569" y="72894"/>
                        <a:pt x="734569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47" name="Google Shape;1047;p19"/>
            <p:cNvSpPr/>
            <p:nvPr/>
          </p:nvSpPr>
          <p:spPr>
            <a:xfrm>
              <a:off x="2338350" y="1084000"/>
              <a:ext cx="389321" cy="16597"/>
            </a:xfrm>
            <a:custGeom>
              <a:rect b="b" l="l" r="r" t="t"/>
              <a:pathLst>
                <a:path extrusionOk="0" h="9525" w="367284">
                  <a:moveTo>
                    <a:pt x="367285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8" name="Google Shape;1048;p19"/>
          <p:cNvGrpSpPr/>
          <p:nvPr/>
        </p:nvGrpSpPr>
        <p:grpSpPr>
          <a:xfrm>
            <a:off x="10807502" y="2176440"/>
            <a:ext cx="691992" cy="961316"/>
            <a:chOff x="4361457" y="3155811"/>
            <a:chExt cx="591143" cy="821217"/>
          </a:xfrm>
        </p:grpSpPr>
        <p:sp>
          <p:nvSpPr>
            <p:cNvPr id="1049" name="Google Shape;1049;p19"/>
            <p:cNvSpPr/>
            <p:nvPr/>
          </p:nvSpPr>
          <p:spPr>
            <a:xfrm>
              <a:off x="4361457" y="3155811"/>
              <a:ext cx="581624" cy="816168"/>
            </a:xfrm>
            <a:custGeom>
              <a:rect b="b" l="l" r="r" t="t"/>
              <a:pathLst>
                <a:path extrusionOk="0" h="816168" w="581624">
                  <a:moveTo>
                    <a:pt x="290808" y="0"/>
                  </a:moveTo>
                  <a:cubicBezTo>
                    <a:pt x="130207" y="0"/>
                    <a:pt x="0" y="35452"/>
                    <a:pt x="0" y="79172"/>
                  </a:cubicBezTo>
                  <a:lnTo>
                    <a:pt x="0" y="736997"/>
                  </a:lnTo>
                  <a:cubicBezTo>
                    <a:pt x="0" y="780707"/>
                    <a:pt x="130207" y="816169"/>
                    <a:pt x="290808" y="816169"/>
                  </a:cubicBezTo>
                  <a:cubicBezTo>
                    <a:pt x="451418" y="816169"/>
                    <a:pt x="581625" y="780717"/>
                    <a:pt x="581625" y="736997"/>
                  </a:cubicBezTo>
                  <a:lnTo>
                    <a:pt x="581625" y="79172"/>
                  </a:lnTo>
                  <a:cubicBezTo>
                    <a:pt x="581625" y="35452"/>
                    <a:pt x="451418" y="0"/>
                    <a:pt x="290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0" name="Google Shape;1050;p19"/>
            <p:cNvGrpSpPr/>
            <p:nvPr/>
          </p:nvGrpSpPr>
          <p:grpSpPr>
            <a:xfrm>
              <a:off x="4361460" y="3155888"/>
              <a:ext cx="591140" cy="821140"/>
              <a:chOff x="8319351" y="4894840"/>
              <a:chExt cx="591140" cy="821140"/>
            </a:xfrm>
          </p:grpSpPr>
          <p:sp>
            <p:nvSpPr>
              <p:cNvPr id="1051" name="Google Shape;1051;p19"/>
              <p:cNvSpPr/>
              <p:nvPr/>
            </p:nvSpPr>
            <p:spPr>
              <a:xfrm>
                <a:off x="8319351" y="4894840"/>
                <a:ext cx="581615" cy="158315"/>
              </a:xfrm>
              <a:custGeom>
                <a:rect b="b" l="l" r="r" t="t"/>
                <a:pathLst>
                  <a:path extrusionOk="0" h="158315" w="581615">
                    <a:moveTo>
                      <a:pt x="0" y="79153"/>
                    </a:moveTo>
                    <a:cubicBezTo>
                      <a:pt x="0" y="35433"/>
                      <a:pt x="130197" y="0"/>
                      <a:pt x="290808" y="0"/>
                    </a:cubicBezTo>
                    <a:cubicBezTo>
                      <a:pt x="451409" y="0"/>
                      <a:pt x="581616" y="35433"/>
                      <a:pt x="581616" y="79153"/>
                    </a:cubicBezTo>
                    <a:cubicBezTo>
                      <a:pt x="581616" y="122873"/>
                      <a:pt x="451409" y="158315"/>
                      <a:pt x="290808" y="158315"/>
                    </a:cubicBezTo>
                    <a:cubicBezTo>
                      <a:pt x="130197" y="158315"/>
                      <a:pt x="0" y="122873"/>
                      <a:pt x="0" y="79153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9"/>
              <p:cNvSpPr/>
              <p:nvPr/>
            </p:nvSpPr>
            <p:spPr>
              <a:xfrm>
                <a:off x="8319351" y="5636809"/>
                <a:ext cx="581615" cy="79171"/>
              </a:xfrm>
              <a:custGeom>
                <a:rect b="b" l="l" r="r" t="t"/>
                <a:pathLst>
                  <a:path extrusionOk="0" h="79171" w="581615">
                    <a:moveTo>
                      <a:pt x="0" y="0"/>
                    </a:moveTo>
                    <a:cubicBezTo>
                      <a:pt x="0" y="43719"/>
                      <a:pt x="130207" y="79171"/>
                      <a:pt x="290808" y="79171"/>
                    </a:cubicBezTo>
                    <a:cubicBezTo>
                      <a:pt x="451418" y="79171"/>
                      <a:pt x="581616" y="43719"/>
                      <a:pt x="581616" y="0"/>
                    </a:cubicBez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9"/>
              <p:cNvSpPr/>
              <p:nvPr/>
            </p:nvSpPr>
            <p:spPr>
              <a:xfrm>
                <a:off x="8319351" y="4973992"/>
                <a:ext cx="9525" cy="657720"/>
              </a:xfrm>
              <a:custGeom>
                <a:rect b="b" l="l" r="r" t="t"/>
                <a:pathLst>
                  <a:path extrusionOk="0" h="657720" w="9525">
                    <a:moveTo>
                      <a:pt x="0" y="65772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9"/>
              <p:cNvSpPr/>
              <p:nvPr/>
            </p:nvSpPr>
            <p:spPr>
              <a:xfrm>
                <a:off x="8900966" y="4973992"/>
                <a:ext cx="9525" cy="657720"/>
              </a:xfrm>
              <a:custGeom>
                <a:rect b="b" l="l" r="r" t="t"/>
                <a:pathLst>
                  <a:path extrusionOk="0" h="657720" w="9525">
                    <a:moveTo>
                      <a:pt x="0" y="0"/>
                    </a:moveTo>
                    <a:lnTo>
                      <a:pt x="0" y="65772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9"/>
              <p:cNvSpPr/>
              <p:nvPr/>
            </p:nvSpPr>
            <p:spPr>
              <a:xfrm>
                <a:off x="8319351" y="5557627"/>
                <a:ext cx="581615" cy="79181"/>
              </a:xfrm>
              <a:custGeom>
                <a:rect b="b" l="l" r="r" t="t"/>
                <a:pathLst>
                  <a:path extrusionOk="0" h="79181" w="581615">
                    <a:moveTo>
                      <a:pt x="581616" y="79182"/>
                    </a:moveTo>
                    <a:cubicBezTo>
                      <a:pt x="581616" y="35462"/>
                      <a:pt x="451418" y="0"/>
                      <a:pt x="290808" y="0"/>
                    </a:cubicBezTo>
                    <a:cubicBezTo>
                      <a:pt x="130207" y="0"/>
                      <a:pt x="0" y="35462"/>
                      <a:pt x="0" y="79182"/>
                    </a:cubicBez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56" name="Google Shape;1056;p19"/>
          <p:cNvPicPr preferRelativeResize="0"/>
          <p:nvPr/>
        </p:nvPicPr>
        <p:blipFill rotWithShape="1">
          <a:blip r:embed="rId3">
            <a:alphaModFix/>
          </a:blip>
          <a:srcRect b="9198" l="20108" r="15911" t="0"/>
          <a:stretch/>
        </p:blipFill>
        <p:spPr>
          <a:xfrm>
            <a:off x="5163300" y="753825"/>
            <a:ext cx="1730700" cy="1833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057" name="Google Shape;1057;p19"/>
          <p:cNvGrpSpPr/>
          <p:nvPr/>
        </p:nvGrpSpPr>
        <p:grpSpPr>
          <a:xfrm>
            <a:off x="4563450" y="4928550"/>
            <a:ext cx="2930400" cy="1310400"/>
            <a:chOff x="3241775" y="4916875"/>
            <a:chExt cx="2930400" cy="1310400"/>
          </a:xfrm>
        </p:grpSpPr>
        <p:sp>
          <p:nvSpPr>
            <p:cNvPr id="1058" name="Google Shape;1058;p19"/>
            <p:cNvSpPr txBox="1"/>
            <p:nvPr/>
          </p:nvSpPr>
          <p:spPr>
            <a:xfrm>
              <a:off x="3241775" y="4916875"/>
              <a:ext cx="2930400" cy="13104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45720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2"/>
                  </a:solidFill>
                  <a:latin typeface="Shadows Into Light Two"/>
                  <a:ea typeface="Shadows Into Light Two"/>
                  <a:cs typeface="Shadows Into Light Two"/>
                  <a:sym typeface="Shadows Into Light Two"/>
                </a:rPr>
                <a:t>   @c_yatteau</a:t>
              </a:r>
              <a:endParaRPr b="1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endParaRPr>
            </a:p>
            <a:p>
              <a:pPr indent="45720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2"/>
                  </a:solidFill>
                  <a:latin typeface="Shadows Into Light Two"/>
                  <a:ea typeface="Shadows Into Light Two"/>
                  <a:cs typeface="Shadows Into Light Two"/>
                  <a:sym typeface="Shadows Into Light Two"/>
                </a:rPr>
                <a:t>courtneyyatteau</a:t>
              </a:r>
              <a:endParaRPr b="1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endParaRPr>
            </a:p>
            <a:p>
              <a:pPr indent="45720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2"/>
                  </a:solidFill>
                  <a:latin typeface="Shadows Into Light Two"/>
                  <a:ea typeface="Shadows Into Light Two"/>
                  <a:cs typeface="Shadows Into Light Two"/>
                  <a:sym typeface="Shadows Into Light Two"/>
                </a:rPr>
                <a:t>@cyatteau.bsky.social</a:t>
              </a:r>
              <a:endParaRPr b="1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endParaRPr>
            </a:p>
          </p:txBody>
        </p:sp>
        <p:pic>
          <p:nvPicPr>
            <p:cNvPr id="1059" name="Google Shape;105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0625" y="4916875"/>
              <a:ext cx="758725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37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D3</a:t>
            </a:r>
            <a:r>
              <a:rPr lang="en" sz="4400"/>
              <a:t>.js</a:t>
            </a:r>
            <a:endParaRPr sz="4400"/>
          </a:p>
        </p:txBody>
      </p:sp>
      <p:grpSp>
        <p:nvGrpSpPr>
          <p:cNvPr id="1320" name="Google Shape;1320;p37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321" name="Google Shape;1321;p37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3" name="Google Shape;1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45" y="329790"/>
            <a:ext cx="1140873" cy="108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37"/>
          <p:cNvSpPr txBox="1"/>
          <p:nvPr/>
        </p:nvSpPr>
        <p:spPr>
          <a:xfrm>
            <a:off x="1027600" y="1803788"/>
            <a:ext cx="59685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D3.js</a:t>
            </a:r>
            <a:r>
              <a:rPr lang="en" sz="2600">
                <a:solidFill>
                  <a:schemeClr val="dk1"/>
                </a:solidFill>
              </a:rPr>
              <a:t>: JS library for creating complex, data-driven visualizations.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Key Feature</a:t>
            </a:r>
            <a:r>
              <a:rPr lang="en" sz="2600">
                <a:solidFill>
                  <a:schemeClr val="dk1"/>
                </a:solidFill>
              </a:rPr>
              <a:t>: Manipulates the DOM based on data.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Why Use D3?</a:t>
            </a:r>
            <a:r>
              <a:rPr lang="en" sz="2600">
                <a:solidFill>
                  <a:schemeClr val="dk1"/>
                </a:solidFill>
              </a:rPr>
              <a:t>: More flexibility and customization than Chart.js.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325" name="Google Shape;1325;p3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0400" y="1920099"/>
            <a:ext cx="4238310" cy="3410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38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</a:t>
            </a:r>
            <a:r>
              <a:rPr lang="en" sz="4400"/>
              <a:t>3.js and SVGs</a:t>
            </a:r>
            <a:endParaRPr sz="4400"/>
          </a:p>
        </p:txBody>
      </p:sp>
      <p:grpSp>
        <p:nvGrpSpPr>
          <p:cNvPr id="1331" name="Google Shape;1331;p38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332" name="Google Shape;1332;p38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4" name="Google Shape;1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45" y="329790"/>
            <a:ext cx="1140873" cy="108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38"/>
          <p:cNvSpPr txBox="1"/>
          <p:nvPr/>
        </p:nvSpPr>
        <p:spPr>
          <a:xfrm>
            <a:off x="1108375" y="1845775"/>
            <a:ext cx="6066900" cy="3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SVGs</a:t>
            </a:r>
            <a:r>
              <a:rPr lang="en" sz="2300">
                <a:solidFill>
                  <a:schemeClr val="dk1"/>
                </a:solidFill>
              </a:rPr>
              <a:t>: Uses Scalable Vector Graphics (SVG) for browser rendering.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Complex Visualizations</a:t>
            </a:r>
            <a:r>
              <a:rPr lang="en" sz="2300">
                <a:solidFill>
                  <a:schemeClr val="dk1"/>
                </a:solidFill>
              </a:rPr>
              <a:t>: Create radial charts, bubble charts, force-directed graphs, and more.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Benefits</a:t>
            </a:r>
            <a:r>
              <a:rPr lang="en" sz="2300">
                <a:solidFill>
                  <a:schemeClr val="dk1"/>
                </a:solidFill>
              </a:rPr>
              <a:t>: Ideal for responsive, interactive, and customizable visuals.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1336" name="Google Shape;1336;p3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8550" y="1956717"/>
            <a:ext cx="4424851" cy="345491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39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ArcGIS Maps SDK for JavaScript</a:t>
            </a:r>
            <a:endParaRPr sz="4400"/>
          </a:p>
        </p:txBody>
      </p:sp>
      <p:grpSp>
        <p:nvGrpSpPr>
          <p:cNvPr id="1342" name="Google Shape;1342;p39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343" name="Google Shape;1343;p39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5" name="Google Shape;1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100" y="342825"/>
            <a:ext cx="1333250" cy="133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39"/>
          <p:cNvSpPr txBox="1"/>
          <p:nvPr/>
        </p:nvSpPr>
        <p:spPr>
          <a:xfrm>
            <a:off x="3517050" y="1539650"/>
            <a:ext cx="515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Advanced GIS Capabilities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Integrated with Esri Services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Robust Data Visualization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347" name="Google Shape;13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075" y="3537525"/>
            <a:ext cx="4666364" cy="2938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8" name="Google Shape;13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1874" y="3585100"/>
            <a:ext cx="5054926" cy="284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40"/>
          <p:cNvSpPr txBox="1"/>
          <p:nvPr>
            <p:ph type="title"/>
          </p:nvPr>
        </p:nvSpPr>
        <p:spPr>
          <a:xfrm>
            <a:off x="1805925" y="513550"/>
            <a:ext cx="89919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How does the ArcGIS Maps SDK for JS Compare to Leaflet/Esri Leaflet?</a:t>
            </a:r>
            <a:endParaRPr sz="4400"/>
          </a:p>
        </p:txBody>
      </p:sp>
      <p:grpSp>
        <p:nvGrpSpPr>
          <p:cNvPr id="1354" name="Google Shape;1354;p40"/>
          <p:cNvGrpSpPr/>
          <p:nvPr/>
        </p:nvGrpSpPr>
        <p:grpSpPr>
          <a:xfrm>
            <a:off x="3517046" y="1676072"/>
            <a:ext cx="5157927" cy="279331"/>
            <a:chOff x="2600043" y="1462462"/>
            <a:chExt cx="6991903" cy="421505"/>
          </a:xfrm>
        </p:grpSpPr>
        <p:sp>
          <p:nvSpPr>
            <p:cNvPr id="1355" name="Google Shape;1355;p40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0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357" name="Google Shape;1357;p40"/>
          <p:cNvGraphicFramePr/>
          <p:nvPr/>
        </p:nvGraphicFramePr>
        <p:xfrm>
          <a:off x="1434050" y="226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{0F9C269D-0C51-4245-8674-84E386787944}</a:tableStyleId>
              </a:tblPr>
              <a:tblGrid>
                <a:gridCol w="2073675"/>
                <a:gridCol w="3888575"/>
                <a:gridCol w="3773375"/>
              </a:tblGrid>
              <a:tr h="553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2"/>
                          </a:solidFill>
                        </a:rPr>
                        <a:t>Feature</a:t>
                      </a:r>
                      <a:endParaRPr b="1" sz="2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2"/>
                          </a:solidFill>
                        </a:rPr>
                        <a:t>ArcGIS Maps SDK for JS</a:t>
                      </a:r>
                      <a:endParaRPr b="1" sz="2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2"/>
                          </a:solidFill>
                        </a:rPr>
                        <a:t>Leaflet/Esri Leaflet</a:t>
                      </a:r>
                      <a:endParaRPr b="1" sz="2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Complexity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More features and capabilities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Simpler, lightweight setup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Data Handling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Efficient with large datasets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Best for smaller datasets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3D &amp; Real-Time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Extensive 3D and real-time support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Limited to basic capabilities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Graphics Rendering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Uses WebGL for complex visuals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Primarily uses DOM rendering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1"/>
          <p:cNvSpPr txBox="1"/>
          <p:nvPr>
            <p:ph type="title"/>
          </p:nvPr>
        </p:nvSpPr>
        <p:spPr>
          <a:xfrm>
            <a:off x="1561325" y="1627625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Modules 4 and 5 on the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Site</a:t>
            </a:r>
            <a:endParaRPr/>
          </a:p>
        </p:txBody>
      </p:sp>
      <p:sp>
        <p:nvSpPr>
          <p:cNvPr id="1363" name="Google Shape;1363;p41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Finished early? Explore the d3.js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site</a:t>
            </a:r>
            <a:r>
              <a:rPr lang="en" sz="2100"/>
              <a:t> or revisit any of the demos/modules! </a:t>
            </a:r>
            <a:endParaRPr sz="2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42"/>
          <p:cNvGrpSpPr/>
          <p:nvPr/>
        </p:nvGrpSpPr>
        <p:grpSpPr>
          <a:xfrm>
            <a:off x="4135224" y="1243573"/>
            <a:ext cx="3521123" cy="279331"/>
            <a:chOff x="2600043" y="1462462"/>
            <a:chExt cx="6991903" cy="421505"/>
          </a:xfrm>
        </p:grpSpPr>
        <p:sp>
          <p:nvSpPr>
            <p:cNvPr id="1369" name="Google Shape;1369;p42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2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42"/>
          <p:cNvSpPr txBox="1"/>
          <p:nvPr>
            <p:ph type="title"/>
          </p:nvPr>
        </p:nvSpPr>
        <p:spPr>
          <a:xfrm>
            <a:off x="1949550" y="597675"/>
            <a:ext cx="8292900" cy="64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Conclusions</a:t>
            </a:r>
            <a:endParaRPr sz="3100"/>
          </a:p>
        </p:txBody>
      </p:sp>
      <p:sp>
        <p:nvSpPr>
          <p:cNvPr id="1372" name="Google Shape;1372;p42"/>
          <p:cNvSpPr txBox="1"/>
          <p:nvPr/>
        </p:nvSpPr>
        <p:spPr>
          <a:xfrm>
            <a:off x="1506488" y="1816650"/>
            <a:ext cx="8778600" cy="3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Key Techniques:</a:t>
            </a:r>
            <a:r>
              <a:rPr lang="en" sz="2500">
                <a:solidFill>
                  <a:schemeClr val="dk1"/>
                </a:solidFill>
              </a:rPr>
              <a:t> Explored D3.js, Chart.js, Leaflet, Esri Leaflet, and ArcGIS for dynamic visual storytelling.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Workshop Goals:</a:t>
            </a:r>
            <a:r>
              <a:rPr lang="en" sz="2500">
                <a:solidFill>
                  <a:schemeClr val="dk1"/>
                </a:solidFill>
              </a:rPr>
              <a:t> Improved skills in creating interactive and engaging visualizations.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Next Steps:</a:t>
            </a:r>
            <a:endParaRPr b="1"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" sz="2500">
                <a:solidFill>
                  <a:schemeClr val="dk1"/>
                </a:solidFill>
              </a:rPr>
              <a:t>Apply skills to new projects.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" sz="2500">
                <a:solidFill>
                  <a:schemeClr val="dk1"/>
                </a:solidFill>
              </a:rPr>
              <a:t>Share work on platforms like GitHub.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" sz="2500">
                <a:solidFill>
                  <a:schemeClr val="dk1"/>
                </a:solidFill>
              </a:rPr>
              <a:t>Join and participate in related online communities.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7" name="Google Shape;1377;p43"/>
          <p:cNvGrpSpPr/>
          <p:nvPr/>
        </p:nvGrpSpPr>
        <p:grpSpPr>
          <a:xfrm>
            <a:off x="4135224" y="1243573"/>
            <a:ext cx="3521123" cy="279331"/>
            <a:chOff x="2600043" y="1462462"/>
            <a:chExt cx="6991903" cy="421505"/>
          </a:xfrm>
        </p:grpSpPr>
        <p:sp>
          <p:nvSpPr>
            <p:cNvPr id="1378" name="Google Shape;1378;p43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43"/>
          <p:cNvSpPr txBox="1"/>
          <p:nvPr>
            <p:ph type="title"/>
          </p:nvPr>
        </p:nvSpPr>
        <p:spPr>
          <a:xfrm>
            <a:off x="1949550" y="597675"/>
            <a:ext cx="8292900" cy="64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Resources</a:t>
            </a:r>
            <a:endParaRPr sz="3100"/>
          </a:p>
        </p:txBody>
      </p:sp>
      <p:sp>
        <p:nvSpPr>
          <p:cNvPr id="1381" name="Google Shape;1381;p43"/>
          <p:cNvSpPr txBox="1"/>
          <p:nvPr/>
        </p:nvSpPr>
        <p:spPr>
          <a:xfrm>
            <a:off x="1824750" y="1772625"/>
            <a:ext cx="8542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Chart.js Github </a:t>
            </a:r>
            <a:r>
              <a:rPr b="1" lang="en" sz="2400" u="sng">
                <a:solidFill>
                  <a:schemeClr val="hlink"/>
                </a:solidFill>
                <a:hlinkClick r:id="rId3"/>
              </a:rPr>
              <a:t>Repo 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Chart.js </a:t>
            </a:r>
            <a:r>
              <a:rPr b="1" lang="en" sz="2400">
                <a:solidFill>
                  <a:schemeClr val="dk1"/>
                </a:solidFill>
              </a:rPr>
              <a:t>Github </a:t>
            </a:r>
            <a:r>
              <a:rPr b="1" lang="en" sz="2400" u="sng">
                <a:solidFill>
                  <a:schemeClr val="hlink"/>
                </a:solidFill>
                <a:hlinkClick r:id="rId4"/>
              </a:rPr>
              <a:t>Awesome list</a:t>
            </a:r>
            <a:r>
              <a:rPr b="1"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- curated list of Chart.js </a:t>
            </a:r>
            <a:r>
              <a:rPr lang="en" sz="2400">
                <a:solidFill>
                  <a:schemeClr val="dk2"/>
                </a:solidFill>
              </a:rPr>
              <a:t>resources and libraries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Chart.js </a:t>
            </a:r>
            <a:r>
              <a:rPr b="1" lang="en" sz="2400" u="sng">
                <a:solidFill>
                  <a:schemeClr val="hlink"/>
                </a:solidFill>
                <a:hlinkClick r:id="rId5"/>
              </a:rPr>
              <a:t>Site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D3.js Github </a:t>
            </a:r>
            <a:r>
              <a:rPr b="1" lang="en" sz="2400" u="sng">
                <a:solidFill>
                  <a:schemeClr val="hlink"/>
                </a:solidFill>
                <a:hlinkClick r:id="rId6"/>
              </a:rPr>
              <a:t>Repo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D3.js </a:t>
            </a:r>
            <a:r>
              <a:rPr b="1" lang="en" sz="2400" u="sng">
                <a:solidFill>
                  <a:schemeClr val="hlink"/>
                </a:solidFill>
                <a:hlinkClick r:id="rId7"/>
              </a:rPr>
              <a:t>Site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Leaflet Site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ArcGIS Maps SDK for JavaScript </a:t>
            </a:r>
            <a:r>
              <a:rPr b="1" lang="en" sz="2400" u="sng">
                <a:solidFill>
                  <a:schemeClr val="hlink"/>
                </a:solidFill>
                <a:hlinkClick r:id="rId8"/>
              </a:rPr>
              <a:t>Documentation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0"/>
          <p:cNvSpPr/>
          <p:nvPr/>
        </p:nvSpPr>
        <p:spPr>
          <a:xfrm>
            <a:off x="4245225" y="177100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0"/>
          <p:cNvSpPr/>
          <p:nvPr/>
        </p:nvSpPr>
        <p:spPr>
          <a:xfrm>
            <a:off x="4245225" y="235964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0"/>
          <p:cNvSpPr/>
          <p:nvPr/>
        </p:nvSpPr>
        <p:spPr>
          <a:xfrm>
            <a:off x="4245225" y="294828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0"/>
          <p:cNvSpPr/>
          <p:nvPr/>
        </p:nvSpPr>
        <p:spPr>
          <a:xfrm>
            <a:off x="4245225" y="353692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0"/>
          <p:cNvSpPr/>
          <p:nvPr/>
        </p:nvSpPr>
        <p:spPr>
          <a:xfrm>
            <a:off x="4245225" y="412556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20"/>
          <p:cNvSpPr txBox="1"/>
          <p:nvPr>
            <p:ph type="title"/>
          </p:nvPr>
        </p:nvSpPr>
        <p:spPr>
          <a:xfrm>
            <a:off x="1529600" y="945000"/>
            <a:ext cx="2500500" cy="206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Workshop Goals</a:t>
            </a:r>
            <a:endParaRPr sz="4300"/>
          </a:p>
        </p:txBody>
      </p:sp>
      <p:sp>
        <p:nvSpPr>
          <p:cNvPr id="1070" name="Google Shape;1070;p20"/>
          <p:cNvSpPr txBox="1"/>
          <p:nvPr>
            <p:ph idx="1" type="body"/>
          </p:nvPr>
        </p:nvSpPr>
        <p:spPr>
          <a:xfrm>
            <a:off x="4125050" y="1540625"/>
            <a:ext cx="5318400" cy="345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Understand data visualization basics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Master key libraries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Build interactive visuals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Integrate geospatial elements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Apply concepts in real projects</a:t>
            </a:r>
            <a:endParaRPr sz="2600"/>
          </a:p>
        </p:txBody>
      </p:sp>
      <p:grpSp>
        <p:nvGrpSpPr>
          <p:cNvPr id="1071" name="Google Shape;1071;p20"/>
          <p:cNvGrpSpPr/>
          <p:nvPr/>
        </p:nvGrpSpPr>
        <p:grpSpPr>
          <a:xfrm>
            <a:off x="9443455" y="524939"/>
            <a:ext cx="1204716" cy="810962"/>
            <a:chOff x="4551700" y="2174640"/>
            <a:chExt cx="863967" cy="581585"/>
          </a:xfrm>
        </p:grpSpPr>
        <p:sp>
          <p:nvSpPr>
            <p:cNvPr id="1072" name="Google Shape;1072;p20"/>
            <p:cNvSpPr/>
            <p:nvPr/>
          </p:nvSpPr>
          <p:spPr>
            <a:xfrm>
              <a:off x="4570610" y="2174640"/>
              <a:ext cx="845057" cy="557507"/>
            </a:xfrm>
            <a:custGeom>
              <a:rect b="b" l="l" r="r" t="t"/>
              <a:pathLst>
                <a:path extrusionOk="0" h="557507" w="845057">
                  <a:moveTo>
                    <a:pt x="0" y="0"/>
                  </a:moveTo>
                  <a:lnTo>
                    <a:pt x="0" y="445589"/>
                  </a:lnTo>
                  <a:lnTo>
                    <a:pt x="124110" y="557508"/>
                  </a:lnTo>
                  <a:lnTo>
                    <a:pt x="845058" y="557508"/>
                  </a:lnTo>
                  <a:lnTo>
                    <a:pt x="845058" y="111919"/>
                  </a:lnTo>
                  <a:lnTo>
                    <a:pt x="7208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3" name="Google Shape;1073;p20"/>
            <p:cNvGrpSpPr/>
            <p:nvPr/>
          </p:nvGrpSpPr>
          <p:grpSpPr>
            <a:xfrm>
              <a:off x="4551700" y="2189059"/>
              <a:ext cx="854678" cy="567166"/>
              <a:chOff x="9691189" y="1302267"/>
              <a:chExt cx="854678" cy="567166"/>
            </a:xfrm>
          </p:grpSpPr>
          <p:sp>
            <p:nvSpPr>
              <p:cNvPr id="1074" name="Google Shape;1074;p20"/>
              <p:cNvSpPr/>
              <p:nvPr/>
            </p:nvSpPr>
            <p:spPr>
              <a:xfrm>
                <a:off x="9691189" y="1747923"/>
                <a:ext cx="720946" cy="9525"/>
              </a:xfrm>
              <a:custGeom>
                <a:rect b="b" l="l" r="r" t="t"/>
                <a:pathLst>
                  <a:path extrusionOk="0" h="9525" w="720946">
                    <a:moveTo>
                      <a:pt x="0" y="0"/>
                    </a:moveTo>
                    <a:lnTo>
                      <a:pt x="72094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0"/>
              <p:cNvSpPr/>
              <p:nvPr/>
            </p:nvSpPr>
            <p:spPr>
              <a:xfrm>
                <a:off x="9815490" y="1414253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445656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0"/>
              <p:cNvSpPr/>
              <p:nvPr/>
            </p:nvSpPr>
            <p:spPr>
              <a:xfrm>
                <a:off x="9691189" y="1747923"/>
                <a:ext cx="124301" cy="111985"/>
              </a:xfrm>
              <a:custGeom>
                <a:rect b="b" l="l" r="r" t="t"/>
                <a:pathLst>
                  <a:path extrusionOk="0" h="111985" w="124301">
                    <a:moveTo>
                      <a:pt x="0" y="0"/>
                    </a:moveTo>
                    <a:lnTo>
                      <a:pt x="124301" y="111985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0"/>
              <p:cNvSpPr/>
              <p:nvPr/>
            </p:nvSpPr>
            <p:spPr>
              <a:xfrm>
                <a:off x="9691189" y="1302267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0"/>
                    </a:moveTo>
                    <a:lnTo>
                      <a:pt x="0" y="445656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0"/>
              <p:cNvSpPr/>
              <p:nvPr/>
            </p:nvSpPr>
            <p:spPr>
              <a:xfrm>
                <a:off x="9691189" y="1302267"/>
                <a:ext cx="124301" cy="111985"/>
              </a:xfrm>
              <a:custGeom>
                <a:rect b="b" l="l" r="r" t="t"/>
                <a:pathLst>
                  <a:path extrusionOk="0" h="111985" w="124301">
                    <a:moveTo>
                      <a:pt x="124301" y="11198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20"/>
              <p:cNvSpPr/>
              <p:nvPr/>
            </p:nvSpPr>
            <p:spPr>
              <a:xfrm>
                <a:off x="10412136" y="1302267"/>
                <a:ext cx="124206" cy="111985"/>
              </a:xfrm>
              <a:custGeom>
                <a:rect b="b" l="l" r="r" t="t"/>
                <a:pathLst>
                  <a:path extrusionOk="0" h="111985" w="124206">
                    <a:moveTo>
                      <a:pt x="0" y="0"/>
                    </a:moveTo>
                    <a:lnTo>
                      <a:pt x="124206" y="111985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0"/>
              <p:cNvSpPr/>
              <p:nvPr/>
            </p:nvSpPr>
            <p:spPr>
              <a:xfrm>
                <a:off x="9691189" y="1302267"/>
                <a:ext cx="720946" cy="9525"/>
              </a:xfrm>
              <a:custGeom>
                <a:rect b="b" l="l" r="r" t="t"/>
                <a:pathLst>
                  <a:path extrusionOk="0" h="9525" w="720946">
                    <a:moveTo>
                      <a:pt x="0" y="0"/>
                    </a:moveTo>
                    <a:lnTo>
                      <a:pt x="72094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20"/>
              <p:cNvSpPr/>
              <p:nvPr/>
            </p:nvSpPr>
            <p:spPr>
              <a:xfrm>
                <a:off x="10536342" y="1414253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0"/>
                    </a:moveTo>
                    <a:lnTo>
                      <a:pt x="0" y="445656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20"/>
              <p:cNvSpPr/>
              <p:nvPr/>
            </p:nvSpPr>
            <p:spPr>
              <a:xfrm>
                <a:off x="9815490" y="1859908"/>
                <a:ext cx="720851" cy="9525"/>
              </a:xfrm>
              <a:custGeom>
                <a:rect b="b" l="l" r="r" t="t"/>
                <a:pathLst>
                  <a:path extrusionOk="0" h="9525" w="720851">
                    <a:moveTo>
                      <a:pt x="720852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0"/>
              <p:cNvSpPr/>
              <p:nvPr/>
            </p:nvSpPr>
            <p:spPr>
              <a:xfrm>
                <a:off x="9815490" y="1414253"/>
                <a:ext cx="720851" cy="9525"/>
              </a:xfrm>
              <a:custGeom>
                <a:rect b="b" l="l" r="r" t="t"/>
                <a:pathLst>
                  <a:path extrusionOk="0" h="9525" w="720851">
                    <a:moveTo>
                      <a:pt x="720852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20"/>
              <p:cNvSpPr/>
              <p:nvPr/>
            </p:nvSpPr>
            <p:spPr>
              <a:xfrm>
                <a:off x="10412136" y="1302267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445656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20"/>
              <p:cNvSpPr/>
              <p:nvPr/>
            </p:nvSpPr>
            <p:spPr>
              <a:xfrm>
                <a:off x="10412136" y="1747923"/>
                <a:ext cx="124206" cy="111985"/>
              </a:xfrm>
              <a:custGeom>
                <a:rect b="b" l="l" r="r" t="t"/>
                <a:pathLst>
                  <a:path extrusionOk="0" h="111985" w="124206">
                    <a:moveTo>
                      <a:pt x="124206" y="11198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6" name="Google Shape;1086;p20"/>
          <p:cNvGrpSpPr/>
          <p:nvPr/>
        </p:nvGrpSpPr>
        <p:grpSpPr>
          <a:xfrm>
            <a:off x="926142" y="5312013"/>
            <a:ext cx="1100629" cy="1047731"/>
            <a:chOff x="5100585" y="3098059"/>
            <a:chExt cx="760681" cy="724121"/>
          </a:xfrm>
        </p:grpSpPr>
        <p:sp>
          <p:nvSpPr>
            <p:cNvPr id="1087" name="Google Shape;1087;p20"/>
            <p:cNvSpPr/>
            <p:nvPr/>
          </p:nvSpPr>
          <p:spPr>
            <a:xfrm>
              <a:off x="5119993" y="3098059"/>
              <a:ext cx="741273" cy="721690"/>
            </a:xfrm>
            <a:custGeom>
              <a:rect b="b" l="l" r="r" t="t"/>
              <a:pathLst>
                <a:path extrusionOk="0" h="721690" w="741273">
                  <a:moveTo>
                    <a:pt x="312201" y="0"/>
                  </a:moveTo>
                  <a:lnTo>
                    <a:pt x="0" y="489718"/>
                  </a:lnTo>
                  <a:lnTo>
                    <a:pt x="97202" y="721690"/>
                  </a:lnTo>
                  <a:lnTo>
                    <a:pt x="741273" y="717804"/>
                  </a:lnTo>
                  <a:lnTo>
                    <a:pt x="312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8" name="Google Shape;1088;p20"/>
            <p:cNvGrpSpPr/>
            <p:nvPr/>
          </p:nvGrpSpPr>
          <p:grpSpPr>
            <a:xfrm>
              <a:off x="5100585" y="3100490"/>
              <a:ext cx="741273" cy="721690"/>
              <a:chOff x="8293757" y="3113093"/>
              <a:chExt cx="741273" cy="721690"/>
            </a:xfrm>
          </p:grpSpPr>
          <p:sp>
            <p:nvSpPr>
              <p:cNvPr id="1089" name="Google Shape;1089;p20"/>
              <p:cNvSpPr/>
              <p:nvPr/>
            </p:nvSpPr>
            <p:spPr>
              <a:xfrm>
                <a:off x="8293757" y="3113093"/>
                <a:ext cx="741273" cy="721690"/>
              </a:xfrm>
              <a:custGeom>
                <a:rect b="b" l="l" r="r" t="t"/>
                <a:pathLst>
                  <a:path extrusionOk="0" h="721690" w="741273">
                    <a:moveTo>
                      <a:pt x="312201" y="0"/>
                    </a:moveTo>
                    <a:lnTo>
                      <a:pt x="0" y="489718"/>
                    </a:lnTo>
                    <a:lnTo>
                      <a:pt x="97193" y="721690"/>
                    </a:lnTo>
                    <a:lnTo>
                      <a:pt x="741274" y="717804"/>
                    </a:lnTo>
                    <a:lnTo>
                      <a:pt x="312201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0"/>
              <p:cNvSpPr/>
              <p:nvPr/>
            </p:nvSpPr>
            <p:spPr>
              <a:xfrm>
                <a:off x="8390950" y="3113093"/>
                <a:ext cx="215007" cy="721690"/>
              </a:xfrm>
              <a:custGeom>
                <a:rect b="b" l="l" r="r" t="t"/>
                <a:pathLst>
                  <a:path extrusionOk="0" h="721690" w="215007">
                    <a:moveTo>
                      <a:pt x="0" y="721690"/>
                    </a:moveTo>
                    <a:lnTo>
                      <a:pt x="215008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0"/>
              <p:cNvSpPr/>
              <p:nvPr/>
            </p:nvSpPr>
            <p:spPr>
              <a:xfrm>
                <a:off x="8293757" y="3602812"/>
                <a:ext cx="741273" cy="228085"/>
              </a:xfrm>
              <a:custGeom>
                <a:rect b="b" l="l" r="r" t="t"/>
                <a:pathLst>
                  <a:path extrusionOk="0" h="228085" w="741273">
                    <a:moveTo>
                      <a:pt x="0" y="0"/>
                    </a:moveTo>
                    <a:lnTo>
                      <a:pt x="741274" y="228086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20"/>
          <p:cNvGrpSpPr/>
          <p:nvPr/>
        </p:nvGrpSpPr>
        <p:grpSpPr>
          <a:xfrm>
            <a:off x="10849115" y="710043"/>
            <a:ext cx="461335" cy="234951"/>
            <a:chOff x="10881315" y="1203156"/>
            <a:chExt cx="461335" cy="234951"/>
          </a:xfrm>
        </p:grpSpPr>
        <p:sp>
          <p:nvSpPr>
            <p:cNvPr id="1093" name="Google Shape;1093;p20"/>
            <p:cNvSpPr/>
            <p:nvPr/>
          </p:nvSpPr>
          <p:spPr>
            <a:xfrm>
              <a:off x="10881315" y="1203156"/>
              <a:ext cx="85556" cy="234951"/>
            </a:xfrm>
            <a:custGeom>
              <a:rect b="b" l="l" r="r" t="t"/>
              <a:pathLst>
                <a:path extrusionOk="0" h="234951" w="85556">
                  <a:moveTo>
                    <a:pt x="118" y="99883"/>
                  </a:moveTo>
                  <a:cubicBezTo>
                    <a:pt x="-1882" y="73613"/>
                    <a:pt x="22121" y="147813"/>
                    <a:pt x="30694" y="172721"/>
                  </a:cubicBezTo>
                  <a:cubicBezTo>
                    <a:pt x="32503" y="177797"/>
                    <a:pt x="64793" y="239986"/>
                    <a:pt x="69365" y="234624"/>
                  </a:cubicBezTo>
                  <a:cubicBezTo>
                    <a:pt x="79176" y="223155"/>
                    <a:pt x="54316" y="-32305"/>
                    <a:pt x="85557" y="342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11035812" y="1343914"/>
              <a:ext cx="28960" cy="4929"/>
            </a:xfrm>
            <a:custGeom>
              <a:rect b="b" l="l" r="r" t="t"/>
              <a:pathLst>
                <a:path extrusionOk="0" h="4929" w="28960">
                  <a:moveTo>
                    <a:pt x="20500" y="292"/>
                  </a:moveTo>
                  <a:cubicBezTo>
                    <a:pt x="26977" y="-1252"/>
                    <a:pt x="-5694" y="3787"/>
                    <a:pt x="879" y="4740"/>
                  </a:cubicBezTo>
                  <a:cubicBezTo>
                    <a:pt x="9641" y="5997"/>
                    <a:pt x="36025" y="587"/>
                    <a:pt x="27168" y="1254"/>
                  </a:cubicBezTo>
                  <a:cubicBezTo>
                    <a:pt x="15928" y="2120"/>
                    <a:pt x="4784" y="4016"/>
                    <a:pt x="20500" y="29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11033354" y="1374724"/>
              <a:ext cx="67249" cy="8086"/>
            </a:xfrm>
            <a:custGeom>
              <a:rect b="b" l="l" r="r" t="t"/>
              <a:pathLst>
                <a:path extrusionOk="0" h="8086" w="67249">
                  <a:moveTo>
                    <a:pt x="99" y="8087"/>
                  </a:moveTo>
                  <a:cubicBezTo>
                    <a:pt x="-2473" y="7058"/>
                    <a:pt x="45913" y="9001"/>
                    <a:pt x="67249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11152344" y="1294914"/>
              <a:ext cx="79817" cy="96414"/>
            </a:xfrm>
            <a:custGeom>
              <a:rect b="b" l="l" r="r" t="t"/>
              <a:pathLst>
                <a:path extrusionOk="0" h="96414" w="79817">
                  <a:moveTo>
                    <a:pt x="1504" y="29994"/>
                  </a:moveTo>
                  <a:cubicBezTo>
                    <a:pt x="2837" y="27346"/>
                    <a:pt x="6077" y="16183"/>
                    <a:pt x="3790" y="15116"/>
                  </a:cubicBezTo>
                  <a:cubicBezTo>
                    <a:pt x="-3544" y="11592"/>
                    <a:pt x="2076" y="31451"/>
                    <a:pt x="1790" y="39662"/>
                  </a:cubicBezTo>
                  <a:cubicBezTo>
                    <a:pt x="1123" y="54826"/>
                    <a:pt x="3505" y="78362"/>
                    <a:pt x="16934" y="88363"/>
                  </a:cubicBezTo>
                  <a:cubicBezTo>
                    <a:pt x="38271" y="104317"/>
                    <a:pt x="46938" y="43567"/>
                    <a:pt x="33318" y="37090"/>
                  </a:cubicBezTo>
                  <a:cubicBezTo>
                    <a:pt x="27508" y="34328"/>
                    <a:pt x="31984" y="50196"/>
                    <a:pt x="33698" y="56426"/>
                  </a:cubicBezTo>
                  <a:cubicBezTo>
                    <a:pt x="36938" y="68570"/>
                    <a:pt x="50558" y="97650"/>
                    <a:pt x="67417" y="96374"/>
                  </a:cubicBezTo>
                  <a:cubicBezTo>
                    <a:pt x="95326" y="94259"/>
                    <a:pt x="67512" y="-6220"/>
                    <a:pt x="66751" y="30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11268720" y="1264558"/>
              <a:ext cx="6523" cy="115347"/>
            </a:xfrm>
            <a:custGeom>
              <a:rect b="b" l="l" r="r" t="t"/>
              <a:pathLst>
                <a:path extrusionOk="0" h="115347" w="6523">
                  <a:moveTo>
                    <a:pt x="0" y="0"/>
                  </a:moveTo>
                  <a:cubicBezTo>
                    <a:pt x="8001" y="39491"/>
                    <a:pt x="7620" y="76448"/>
                    <a:pt x="4286" y="1153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11301755" y="1274687"/>
              <a:ext cx="40895" cy="109127"/>
            </a:xfrm>
            <a:custGeom>
              <a:rect b="b" l="l" r="r" t="t"/>
              <a:pathLst>
                <a:path extrusionOk="0" h="109127" w="40895">
                  <a:moveTo>
                    <a:pt x="3349" y="749"/>
                  </a:moveTo>
                  <a:cubicBezTo>
                    <a:pt x="3254" y="-5052"/>
                    <a:pt x="207" y="24561"/>
                    <a:pt x="111" y="31124"/>
                  </a:cubicBezTo>
                  <a:cubicBezTo>
                    <a:pt x="-460" y="51679"/>
                    <a:pt x="1254" y="74386"/>
                    <a:pt x="3254" y="94894"/>
                  </a:cubicBezTo>
                  <a:cubicBezTo>
                    <a:pt x="3445" y="96551"/>
                    <a:pt x="5731" y="108105"/>
                    <a:pt x="2969" y="109095"/>
                  </a:cubicBezTo>
                  <a:cubicBezTo>
                    <a:pt x="-2651" y="111077"/>
                    <a:pt x="8398" y="21103"/>
                    <a:pt x="32115" y="54336"/>
                  </a:cubicBezTo>
                  <a:cubicBezTo>
                    <a:pt x="35925" y="59603"/>
                    <a:pt x="37735" y="67471"/>
                    <a:pt x="38973" y="73548"/>
                  </a:cubicBezTo>
                  <a:cubicBezTo>
                    <a:pt x="39640" y="76939"/>
                    <a:pt x="40211" y="80377"/>
                    <a:pt x="40497" y="83835"/>
                  </a:cubicBezTo>
                  <a:cubicBezTo>
                    <a:pt x="41069" y="90541"/>
                    <a:pt x="41069" y="97770"/>
                    <a:pt x="40211" y="10447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20"/>
          <p:cNvGrpSpPr/>
          <p:nvPr/>
        </p:nvGrpSpPr>
        <p:grpSpPr>
          <a:xfrm>
            <a:off x="10316609" y="5395544"/>
            <a:ext cx="416027" cy="204307"/>
            <a:chOff x="10862134" y="3312644"/>
            <a:chExt cx="416027" cy="204307"/>
          </a:xfrm>
        </p:grpSpPr>
        <p:sp>
          <p:nvSpPr>
            <p:cNvPr id="1100" name="Google Shape;1100;p20"/>
            <p:cNvSpPr/>
            <p:nvPr/>
          </p:nvSpPr>
          <p:spPr>
            <a:xfrm>
              <a:off x="10862134" y="3312644"/>
              <a:ext cx="69302" cy="204307"/>
            </a:xfrm>
            <a:custGeom>
              <a:rect b="b" l="l" r="r" t="t"/>
              <a:pathLst>
                <a:path extrusionOk="0" h="204307" w="69302">
                  <a:moveTo>
                    <a:pt x="3963" y="83218"/>
                  </a:moveTo>
                  <a:cubicBezTo>
                    <a:pt x="-6800" y="83818"/>
                    <a:pt x="7202" y="105030"/>
                    <a:pt x="12441" y="114403"/>
                  </a:cubicBezTo>
                  <a:cubicBezTo>
                    <a:pt x="27110" y="140206"/>
                    <a:pt x="45778" y="163618"/>
                    <a:pt x="59589" y="189803"/>
                  </a:cubicBezTo>
                  <a:cubicBezTo>
                    <a:pt x="62161" y="194565"/>
                    <a:pt x="62161" y="206062"/>
                    <a:pt x="67210" y="204081"/>
                  </a:cubicBezTo>
                  <a:cubicBezTo>
                    <a:pt x="71400" y="202404"/>
                    <a:pt x="68066" y="157827"/>
                    <a:pt x="67686" y="152046"/>
                  </a:cubicBezTo>
                  <a:cubicBezTo>
                    <a:pt x="65590" y="113469"/>
                    <a:pt x="46064" y="36755"/>
                    <a:pt x="61590" y="874"/>
                  </a:cubicBezTo>
                  <a:cubicBezTo>
                    <a:pt x="63495" y="-3498"/>
                    <a:pt x="65114" y="9723"/>
                    <a:pt x="66828" y="1414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11001003" y="3431825"/>
              <a:ext cx="33121" cy="6338"/>
            </a:xfrm>
            <a:custGeom>
              <a:rect b="b" l="l" r="r" t="t"/>
              <a:pathLst>
                <a:path extrusionOk="0" h="6338" w="33121">
                  <a:moveTo>
                    <a:pt x="19305" y="1833"/>
                  </a:moveTo>
                  <a:cubicBezTo>
                    <a:pt x="25495" y="699"/>
                    <a:pt x="-5366" y="7195"/>
                    <a:pt x="826" y="6243"/>
                  </a:cubicBezTo>
                  <a:cubicBezTo>
                    <a:pt x="11018" y="4709"/>
                    <a:pt x="41307" y="-520"/>
                    <a:pt x="31020" y="42"/>
                  </a:cubicBezTo>
                  <a:cubicBezTo>
                    <a:pt x="18923" y="718"/>
                    <a:pt x="7113" y="4043"/>
                    <a:pt x="19305" y="183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10999979" y="3457687"/>
              <a:ext cx="27320" cy="2555"/>
            </a:xfrm>
            <a:custGeom>
              <a:rect b="b" l="l" r="r" t="t"/>
              <a:pathLst>
                <a:path extrusionOk="0" h="2555" w="27320">
                  <a:moveTo>
                    <a:pt x="19375" y="326"/>
                  </a:moveTo>
                  <a:cubicBezTo>
                    <a:pt x="25567" y="-607"/>
                    <a:pt x="-5294" y="631"/>
                    <a:pt x="802" y="1926"/>
                  </a:cubicBezTo>
                  <a:cubicBezTo>
                    <a:pt x="8898" y="3660"/>
                    <a:pt x="33949" y="1212"/>
                    <a:pt x="25662" y="1679"/>
                  </a:cubicBezTo>
                  <a:cubicBezTo>
                    <a:pt x="15566" y="2241"/>
                    <a:pt x="5374" y="2450"/>
                    <a:pt x="19375" y="32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11105828" y="3355219"/>
              <a:ext cx="13978" cy="120672"/>
            </a:xfrm>
            <a:custGeom>
              <a:rect b="b" l="l" r="r" t="t"/>
              <a:pathLst>
                <a:path extrusionOk="0" h="120672" w="13978">
                  <a:moveTo>
                    <a:pt x="3348" y="0"/>
                  </a:moveTo>
                  <a:cubicBezTo>
                    <a:pt x="-11131" y="33566"/>
                    <a:pt x="27160" y="78457"/>
                    <a:pt x="8967" y="12067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11076654" y="3328910"/>
              <a:ext cx="118027" cy="162411"/>
            </a:xfrm>
            <a:custGeom>
              <a:rect b="b" l="l" r="r" t="t"/>
              <a:pathLst>
                <a:path extrusionOk="0" h="162411" w="118027">
                  <a:moveTo>
                    <a:pt x="4709" y="33510"/>
                  </a:moveTo>
                  <a:cubicBezTo>
                    <a:pt x="-23771" y="21223"/>
                    <a:pt x="85767" y="-18582"/>
                    <a:pt x="97197" y="10278"/>
                  </a:cubicBezTo>
                  <a:cubicBezTo>
                    <a:pt x="110532" y="43940"/>
                    <a:pt x="39857" y="118530"/>
                    <a:pt x="28617" y="98890"/>
                  </a:cubicBezTo>
                  <a:cubicBezTo>
                    <a:pt x="17567" y="79516"/>
                    <a:pt x="103292" y="51684"/>
                    <a:pt x="116532" y="92879"/>
                  </a:cubicBezTo>
                  <a:cubicBezTo>
                    <a:pt x="121485" y="108272"/>
                    <a:pt x="113389" y="125045"/>
                    <a:pt x="103103" y="136590"/>
                  </a:cubicBezTo>
                  <a:cubicBezTo>
                    <a:pt x="50620" y="195245"/>
                    <a:pt x="-14150" y="135247"/>
                    <a:pt x="17283" y="13796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11212046" y="3333673"/>
              <a:ext cx="66115" cy="124860"/>
            </a:xfrm>
            <a:custGeom>
              <a:rect b="b" l="l" r="r" t="t"/>
              <a:pathLst>
                <a:path extrusionOk="0" h="124860" w="66115">
                  <a:moveTo>
                    <a:pt x="0" y="0"/>
                  </a:moveTo>
                  <a:cubicBezTo>
                    <a:pt x="1143" y="21907"/>
                    <a:pt x="6953" y="43320"/>
                    <a:pt x="10382" y="64999"/>
                  </a:cubicBezTo>
                  <a:cubicBezTo>
                    <a:pt x="13429" y="84391"/>
                    <a:pt x="15430" y="103937"/>
                    <a:pt x="18097" y="123368"/>
                  </a:cubicBezTo>
                  <a:cubicBezTo>
                    <a:pt x="19144" y="130816"/>
                    <a:pt x="16669" y="108347"/>
                    <a:pt x="16858" y="100822"/>
                  </a:cubicBezTo>
                  <a:cubicBezTo>
                    <a:pt x="17240" y="87839"/>
                    <a:pt x="16383" y="49501"/>
                    <a:pt x="35623" y="51159"/>
                  </a:cubicBezTo>
                  <a:cubicBezTo>
                    <a:pt x="73819" y="54473"/>
                    <a:pt x="65626" y="123901"/>
                    <a:pt x="64865" y="1105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20"/>
          <p:cNvGrpSpPr/>
          <p:nvPr/>
        </p:nvGrpSpPr>
        <p:grpSpPr>
          <a:xfrm>
            <a:off x="1810093" y="5714984"/>
            <a:ext cx="604799" cy="320925"/>
            <a:chOff x="5791759" y="2630895"/>
            <a:chExt cx="604799" cy="320925"/>
          </a:xfrm>
        </p:grpSpPr>
        <p:sp>
          <p:nvSpPr>
            <p:cNvPr id="1107" name="Google Shape;1107;p20"/>
            <p:cNvSpPr/>
            <p:nvPr/>
          </p:nvSpPr>
          <p:spPr>
            <a:xfrm>
              <a:off x="5791759" y="2671104"/>
              <a:ext cx="98284" cy="280716"/>
            </a:xfrm>
            <a:custGeom>
              <a:rect b="b" l="l" r="r" t="t"/>
              <a:pathLst>
                <a:path extrusionOk="0" h="280716" w="98284">
                  <a:moveTo>
                    <a:pt x="0" y="100194"/>
                  </a:moveTo>
                  <a:cubicBezTo>
                    <a:pt x="22822" y="157278"/>
                    <a:pt x="34376" y="229620"/>
                    <a:pt x="73219" y="279626"/>
                  </a:cubicBezTo>
                  <a:cubicBezTo>
                    <a:pt x="78038" y="285837"/>
                    <a:pt x="72076" y="263824"/>
                    <a:pt x="73133" y="256033"/>
                  </a:cubicBezTo>
                  <a:cubicBezTo>
                    <a:pt x="75638" y="237630"/>
                    <a:pt x="73781" y="218533"/>
                    <a:pt x="74752" y="199759"/>
                  </a:cubicBezTo>
                  <a:cubicBezTo>
                    <a:pt x="77524" y="146667"/>
                    <a:pt x="80620" y="93079"/>
                    <a:pt x="90907" y="40720"/>
                  </a:cubicBezTo>
                  <a:cubicBezTo>
                    <a:pt x="91697" y="36653"/>
                    <a:pt x="101880" y="3201"/>
                    <a:pt x="96936" y="401"/>
                  </a:cubicBezTo>
                  <a:cubicBezTo>
                    <a:pt x="91564" y="-2638"/>
                    <a:pt x="93688" y="12402"/>
                    <a:pt x="93364" y="1856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5946978" y="2823191"/>
              <a:ext cx="60941" cy="12553"/>
            </a:xfrm>
            <a:custGeom>
              <a:rect b="b" l="l" r="r" t="t"/>
              <a:pathLst>
                <a:path extrusionOk="0" h="12553" w="60941">
                  <a:moveTo>
                    <a:pt x="0" y="12554"/>
                  </a:moveTo>
                  <a:cubicBezTo>
                    <a:pt x="16707" y="1333"/>
                    <a:pt x="41081" y="5486"/>
                    <a:pt x="6094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5959380" y="2855794"/>
              <a:ext cx="53006" cy="11106"/>
            </a:xfrm>
            <a:custGeom>
              <a:rect b="b" l="l" r="r" t="t"/>
              <a:pathLst>
                <a:path extrusionOk="0" h="11106" w="53006">
                  <a:moveTo>
                    <a:pt x="0" y="11106"/>
                  </a:moveTo>
                  <a:cubicBezTo>
                    <a:pt x="15707" y="1572"/>
                    <a:pt x="35271" y="3724"/>
                    <a:pt x="53007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6081443" y="2633872"/>
              <a:ext cx="29346" cy="69769"/>
            </a:xfrm>
            <a:custGeom>
              <a:rect b="b" l="l" r="r" t="t"/>
              <a:pathLst>
                <a:path extrusionOk="0" h="69769" w="29346">
                  <a:moveTo>
                    <a:pt x="0" y="59473"/>
                  </a:moveTo>
                  <a:cubicBezTo>
                    <a:pt x="9401" y="39347"/>
                    <a:pt x="13678" y="23383"/>
                    <a:pt x="18535" y="1523"/>
                  </a:cubicBezTo>
                  <a:cubicBezTo>
                    <a:pt x="20231" y="-6144"/>
                    <a:pt x="17564" y="17230"/>
                    <a:pt x="17774" y="25079"/>
                  </a:cubicBezTo>
                  <a:cubicBezTo>
                    <a:pt x="18212" y="41500"/>
                    <a:pt x="23993" y="55035"/>
                    <a:pt x="29346" y="6977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6073799" y="2710561"/>
              <a:ext cx="116249" cy="54072"/>
            </a:xfrm>
            <a:custGeom>
              <a:rect b="b" l="l" r="r" t="t"/>
              <a:pathLst>
                <a:path extrusionOk="0" h="54072" w="116249">
                  <a:moveTo>
                    <a:pt x="15568" y="46269"/>
                  </a:moveTo>
                  <a:cubicBezTo>
                    <a:pt x="9481" y="46431"/>
                    <a:pt x="6129" y="45983"/>
                    <a:pt x="509" y="52898"/>
                  </a:cubicBezTo>
                  <a:cubicBezTo>
                    <a:pt x="-2710" y="56861"/>
                    <a:pt x="10215" y="49688"/>
                    <a:pt x="14911" y="47669"/>
                  </a:cubicBezTo>
                  <a:cubicBezTo>
                    <a:pt x="18254" y="46221"/>
                    <a:pt x="21826" y="45345"/>
                    <a:pt x="25198" y="43935"/>
                  </a:cubicBezTo>
                  <a:cubicBezTo>
                    <a:pt x="28912" y="42383"/>
                    <a:pt x="32522" y="40582"/>
                    <a:pt x="36133" y="38801"/>
                  </a:cubicBezTo>
                  <a:cubicBezTo>
                    <a:pt x="52849" y="30534"/>
                    <a:pt x="70042" y="23133"/>
                    <a:pt x="86720" y="14608"/>
                  </a:cubicBezTo>
                  <a:cubicBezTo>
                    <a:pt x="93216" y="11284"/>
                    <a:pt x="128144" y="-8519"/>
                    <a:pt x="112056" y="423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6121903" y="2779470"/>
              <a:ext cx="50345" cy="89597"/>
            </a:xfrm>
            <a:custGeom>
              <a:rect b="b" l="l" r="r" t="t"/>
              <a:pathLst>
                <a:path extrusionOk="0" h="89597" w="50345">
                  <a:moveTo>
                    <a:pt x="3154" y="17945"/>
                  </a:moveTo>
                  <a:cubicBezTo>
                    <a:pt x="-6580" y="13402"/>
                    <a:pt x="38264" y="-12858"/>
                    <a:pt x="43731" y="7868"/>
                  </a:cubicBezTo>
                  <a:cubicBezTo>
                    <a:pt x="48360" y="25442"/>
                    <a:pt x="14404" y="50483"/>
                    <a:pt x="14356" y="48797"/>
                  </a:cubicBezTo>
                  <a:cubicBezTo>
                    <a:pt x="14004" y="35262"/>
                    <a:pt x="54056" y="40615"/>
                    <a:pt x="50065" y="63770"/>
                  </a:cubicBezTo>
                  <a:cubicBezTo>
                    <a:pt x="44798" y="94307"/>
                    <a:pt x="-10647" y="98679"/>
                    <a:pt x="1821" y="7198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6255169" y="2654065"/>
              <a:ext cx="23622" cy="105365"/>
            </a:xfrm>
            <a:custGeom>
              <a:rect b="b" l="l" r="r" t="t"/>
              <a:pathLst>
                <a:path extrusionOk="0" h="105365" w="23622">
                  <a:moveTo>
                    <a:pt x="1763" y="0"/>
                  </a:moveTo>
                  <a:cubicBezTo>
                    <a:pt x="-8639" y="8239"/>
                    <a:pt x="30747" y="68018"/>
                    <a:pt x="22470" y="101908"/>
                  </a:cubicBezTo>
                  <a:cubicBezTo>
                    <a:pt x="22193" y="103022"/>
                    <a:pt x="22536" y="104213"/>
                    <a:pt x="22565" y="10536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6242500" y="2637701"/>
              <a:ext cx="85708" cy="146434"/>
            </a:xfrm>
            <a:custGeom>
              <a:rect b="b" l="l" r="r" t="t"/>
              <a:pathLst>
                <a:path extrusionOk="0" h="146434" w="85708">
                  <a:moveTo>
                    <a:pt x="963" y="30565"/>
                  </a:moveTo>
                  <a:cubicBezTo>
                    <a:pt x="-7552" y="22498"/>
                    <a:pt x="42778" y="-12640"/>
                    <a:pt x="59113" y="4791"/>
                  </a:cubicBezTo>
                  <a:cubicBezTo>
                    <a:pt x="71143" y="17612"/>
                    <a:pt x="38681" y="82563"/>
                    <a:pt x="25242" y="84610"/>
                  </a:cubicBezTo>
                  <a:cubicBezTo>
                    <a:pt x="22670" y="85001"/>
                    <a:pt x="32957" y="70628"/>
                    <a:pt x="43568" y="70971"/>
                  </a:cubicBezTo>
                  <a:cubicBezTo>
                    <a:pt x="58789" y="71456"/>
                    <a:pt x="82058" y="78314"/>
                    <a:pt x="85069" y="95478"/>
                  </a:cubicBezTo>
                  <a:cubicBezTo>
                    <a:pt x="95384" y="154267"/>
                    <a:pt x="-23002" y="155086"/>
                    <a:pt x="12697" y="13340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6316540" y="2630895"/>
              <a:ext cx="80018" cy="119134"/>
            </a:xfrm>
            <a:custGeom>
              <a:rect b="b" l="l" r="r" t="t"/>
              <a:pathLst>
                <a:path extrusionOk="0" h="119134" w="80018">
                  <a:moveTo>
                    <a:pt x="694" y="100"/>
                  </a:moveTo>
                  <a:cubicBezTo>
                    <a:pt x="513" y="-385"/>
                    <a:pt x="-163" y="1024"/>
                    <a:pt x="37" y="1501"/>
                  </a:cubicBezTo>
                  <a:cubicBezTo>
                    <a:pt x="8219" y="21065"/>
                    <a:pt x="17544" y="40134"/>
                    <a:pt x="25821" y="59660"/>
                  </a:cubicBezTo>
                  <a:cubicBezTo>
                    <a:pt x="26669" y="61679"/>
                    <a:pt x="43576" y="119353"/>
                    <a:pt x="39166" y="118839"/>
                  </a:cubicBezTo>
                  <a:cubicBezTo>
                    <a:pt x="34212" y="118268"/>
                    <a:pt x="36051" y="114572"/>
                    <a:pt x="35518" y="112019"/>
                  </a:cubicBezTo>
                  <a:cubicBezTo>
                    <a:pt x="30393" y="87549"/>
                    <a:pt x="25021" y="17131"/>
                    <a:pt x="57882" y="67804"/>
                  </a:cubicBezTo>
                  <a:cubicBezTo>
                    <a:pt x="60682" y="72138"/>
                    <a:pt x="62911" y="76815"/>
                    <a:pt x="65169" y="81453"/>
                  </a:cubicBezTo>
                  <a:cubicBezTo>
                    <a:pt x="67560" y="86387"/>
                    <a:pt x="69503" y="91531"/>
                    <a:pt x="71798" y="96513"/>
                  </a:cubicBezTo>
                  <a:cubicBezTo>
                    <a:pt x="75360" y="104247"/>
                    <a:pt x="78723" y="110676"/>
                    <a:pt x="80018" y="11913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6" name="Google Shape;1116;p20"/>
          <p:cNvSpPr/>
          <p:nvPr/>
        </p:nvSpPr>
        <p:spPr>
          <a:xfrm flipH="1" rot="2472047">
            <a:off x="10764376" y="5779900"/>
            <a:ext cx="972333" cy="718294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7" name="Google Shape;1117;p20"/>
          <p:cNvGrpSpPr/>
          <p:nvPr/>
        </p:nvGrpSpPr>
        <p:grpSpPr>
          <a:xfrm>
            <a:off x="9443438" y="5267671"/>
            <a:ext cx="797215" cy="1092077"/>
            <a:chOff x="3945657" y="1881284"/>
            <a:chExt cx="519121" cy="711127"/>
          </a:xfrm>
        </p:grpSpPr>
        <p:sp>
          <p:nvSpPr>
            <p:cNvPr id="1118" name="Google Shape;1118;p20"/>
            <p:cNvSpPr/>
            <p:nvPr/>
          </p:nvSpPr>
          <p:spPr>
            <a:xfrm>
              <a:off x="3945657" y="1881284"/>
              <a:ext cx="519112" cy="700087"/>
            </a:xfrm>
            <a:custGeom>
              <a:rect b="b" l="l" r="r" t="t"/>
              <a:pathLst>
                <a:path extrusionOk="0" h="700087" w="519112">
                  <a:moveTo>
                    <a:pt x="191357" y="0"/>
                  </a:moveTo>
                  <a:lnTo>
                    <a:pt x="0" y="237239"/>
                  </a:lnTo>
                  <a:lnTo>
                    <a:pt x="0" y="700088"/>
                  </a:lnTo>
                  <a:lnTo>
                    <a:pt x="518826" y="593827"/>
                  </a:lnTo>
                  <a:lnTo>
                    <a:pt x="519113" y="128892"/>
                  </a:lnTo>
                  <a:lnTo>
                    <a:pt x="1913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9" name="Google Shape;1119;p20"/>
            <p:cNvGrpSpPr/>
            <p:nvPr/>
          </p:nvGrpSpPr>
          <p:grpSpPr>
            <a:xfrm>
              <a:off x="3945666" y="1892257"/>
              <a:ext cx="519112" cy="700154"/>
              <a:chOff x="9831207" y="3113093"/>
              <a:chExt cx="519112" cy="700154"/>
            </a:xfrm>
          </p:grpSpPr>
          <p:sp>
            <p:nvSpPr>
              <p:cNvPr id="1120" name="Google Shape;1120;p20"/>
              <p:cNvSpPr/>
              <p:nvPr/>
            </p:nvSpPr>
            <p:spPr>
              <a:xfrm>
                <a:off x="9831207" y="3242052"/>
                <a:ext cx="519111" cy="571195"/>
              </a:xfrm>
              <a:custGeom>
                <a:rect b="b" l="l" r="r" t="t"/>
                <a:pathLst>
                  <a:path extrusionOk="0" h="571195" w="519111">
                    <a:moveTo>
                      <a:pt x="95" y="108385"/>
                    </a:moveTo>
                    <a:lnTo>
                      <a:pt x="519112" y="0"/>
                    </a:lnTo>
                    <a:lnTo>
                      <a:pt x="519017" y="464925"/>
                    </a:lnTo>
                    <a:lnTo>
                      <a:pt x="0" y="571195"/>
                    </a:lnTo>
                    <a:lnTo>
                      <a:pt x="95" y="108385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0"/>
              <p:cNvSpPr/>
              <p:nvPr/>
            </p:nvSpPr>
            <p:spPr>
              <a:xfrm>
                <a:off x="9831302" y="3113093"/>
                <a:ext cx="519017" cy="237343"/>
              </a:xfrm>
              <a:custGeom>
                <a:rect b="b" l="l" r="r" t="t"/>
                <a:pathLst>
                  <a:path extrusionOk="0" h="237343" w="519017">
                    <a:moveTo>
                      <a:pt x="0" y="237344"/>
                    </a:moveTo>
                    <a:lnTo>
                      <a:pt x="191548" y="0"/>
                    </a:lnTo>
                    <a:lnTo>
                      <a:pt x="519017" y="12895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0"/>
              <p:cNvSpPr/>
              <p:nvPr/>
            </p:nvSpPr>
            <p:spPr>
              <a:xfrm>
                <a:off x="9831302" y="3575904"/>
                <a:ext cx="519017" cy="237343"/>
              </a:xfrm>
              <a:custGeom>
                <a:rect b="b" l="l" r="r" t="t"/>
                <a:pathLst>
                  <a:path extrusionOk="0" h="237343" w="519017">
                    <a:moveTo>
                      <a:pt x="0" y="237344"/>
                    </a:moveTo>
                    <a:lnTo>
                      <a:pt x="191548" y="0"/>
                    </a:lnTo>
                    <a:lnTo>
                      <a:pt x="519017" y="12895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0"/>
              <p:cNvSpPr/>
              <p:nvPr/>
            </p:nvSpPr>
            <p:spPr>
              <a:xfrm>
                <a:off x="10022849" y="3113093"/>
                <a:ext cx="9525" cy="462810"/>
              </a:xfrm>
              <a:custGeom>
                <a:rect b="b" l="l" r="r" t="t"/>
                <a:pathLst>
                  <a:path extrusionOk="0" h="462810" w="9525">
                    <a:moveTo>
                      <a:pt x="0" y="46281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1"/>
          <p:cNvSpPr/>
          <p:nvPr/>
        </p:nvSpPr>
        <p:spPr>
          <a:xfrm>
            <a:off x="1330350" y="2239788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1"/>
          <p:cNvSpPr/>
          <p:nvPr/>
        </p:nvSpPr>
        <p:spPr>
          <a:xfrm>
            <a:off x="4695425" y="2235088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1"/>
          <p:cNvSpPr/>
          <p:nvPr/>
        </p:nvSpPr>
        <p:spPr>
          <a:xfrm>
            <a:off x="8060500" y="2239788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1"/>
          <p:cNvSpPr/>
          <p:nvPr/>
        </p:nvSpPr>
        <p:spPr>
          <a:xfrm>
            <a:off x="2866175" y="4206725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1"/>
          <p:cNvSpPr/>
          <p:nvPr/>
        </p:nvSpPr>
        <p:spPr>
          <a:xfrm>
            <a:off x="6752750" y="4211425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1"/>
          <p:cNvSpPr txBox="1"/>
          <p:nvPr>
            <p:ph type="title"/>
          </p:nvPr>
        </p:nvSpPr>
        <p:spPr>
          <a:xfrm>
            <a:off x="1330350" y="923138"/>
            <a:ext cx="9531300" cy="714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34" name="Google Shape;1134;p21"/>
          <p:cNvSpPr txBox="1"/>
          <p:nvPr>
            <p:ph idx="1" type="body"/>
          </p:nvPr>
        </p:nvSpPr>
        <p:spPr>
          <a:xfrm>
            <a:off x="1330350" y="2786283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value of data visualization.</a:t>
            </a:r>
            <a:endParaRPr/>
          </a:p>
        </p:txBody>
      </p:sp>
      <p:sp>
        <p:nvSpPr>
          <p:cNvPr id="1135" name="Google Shape;1135;p21"/>
          <p:cNvSpPr txBox="1"/>
          <p:nvPr>
            <p:ph idx="2" type="body"/>
          </p:nvPr>
        </p:nvSpPr>
        <p:spPr>
          <a:xfrm>
            <a:off x="4695424" y="2786283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D3.js, Chart.js, and environment setup.</a:t>
            </a:r>
            <a:endParaRPr/>
          </a:p>
        </p:txBody>
      </p:sp>
      <p:sp>
        <p:nvSpPr>
          <p:cNvPr id="1136" name="Google Shape;1136;p21"/>
          <p:cNvSpPr txBox="1"/>
          <p:nvPr>
            <p:ph idx="3" type="body"/>
          </p:nvPr>
        </p:nvSpPr>
        <p:spPr>
          <a:xfrm>
            <a:off x="2745275" y="4794457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customizable and unique charts and graphs.</a:t>
            </a:r>
            <a:endParaRPr/>
          </a:p>
        </p:txBody>
      </p:sp>
      <p:sp>
        <p:nvSpPr>
          <p:cNvPr id="1137" name="Google Shape;1137;p21"/>
          <p:cNvSpPr txBox="1"/>
          <p:nvPr>
            <p:ph idx="5" type="title"/>
          </p:nvPr>
        </p:nvSpPr>
        <p:spPr>
          <a:xfrm>
            <a:off x="1125000" y="2135025"/>
            <a:ext cx="29700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93700" lvl="0" marL="457200" rtl="0" algn="ctr">
              <a:spcBef>
                <a:spcPts val="0"/>
              </a:spcBef>
              <a:spcAft>
                <a:spcPts val="0"/>
              </a:spcAft>
              <a:buSzPts val="2600"/>
              <a:buFont typeface="Shadows Into Light Two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1138" name="Google Shape;1138;p21"/>
          <p:cNvSpPr txBox="1"/>
          <p:nvPr>
            <p:ph idx="6" type="title"/>
          </p:nvPr>
        </p:nvSpPr>
        <p:spPr>
          <a:xfrm>
            <a:off x="4619224" y="2135028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Tools &amp; Setup</a:t>
            </a:r>
            <a:endParaRPr/>
          </a:p>
        </p:txBody>
      </p:sp>
      <p:sp>
        <p:nvSpPr>
          <p:cNvPr id="1139" name="Google Shape;1139;p21"/>
          <p:cNvSpPr txBox="1"/>
          <p:nvPr>
            <p:ph idx="7" type="title"/>
          </p:nvPr>
        </p:nvSpPr>
        <p:spPr>
          <a:xfrm>
            <a:off x="2745275" y="4119652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D3.js</a:t>
            </a:r>
            <a:endParaRPr/>
          </a:p>
        </p:txBody>
      </p:sp>
      <p:sp>
        <p:nvSpPr>
          <p:cNvPr id="1140" name="Google Shape;1140;p21"/>
          <p:cNvSpPr txBox="1"/>
          <p:nvPr>
            <p:ph idx="9" type="body"/>
          </p:nvPr>
        </p:nvSpPr>
        <p:spPr>
          <a:xfrm>
            <a:off x="8060498" y="2786283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</a:t>
            </a:r>
            <a:r>
              <a:rPr lang="en"/>
              <a:t>basic</a:t>
            </a:r>
            <a:r>
              <a:rPr lang="en"/>
              <a:t> charts and graphs.</a:t>
            </a:r>
            <a:endParaRPr/>
          </a:p>
        </p:txBody>
      </p:sp>
      <p:sp>
        <p:nvSpPr>
          <p:cNvPr id="1141" name="Google Shape;1141;p21"/>
          <p:cNvSpPr txBox="1"/>
          <p:nvPr>
            <p:ph idx="13" type="body"/>
          </p:nvPr>
        </p:nvSpPr>
        <p:spPr>
          <a:xfrm>
            <a:off x="6884450" y="4773200"/>
            <a:ext cx="24276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 and Q&amp;A.</a:t>
            </a:r>
            <a:endParaRPr/>
          </a:p>
        </p:txBody>
      </p:sp>
      <p:sp>
        <p:nvSpPr>
          <p:cNvPr id="1142" name="Google Shape;1142;p21"/>
          <p:cNvSpPr txBox="1"/>
          <p:nvPr>
            <p:ph idx="14" type="title"/>
          </p:nvPr>
        </p:nvSpPr>
        <p:spPr>
          <a:xfrm>
            <a:off x="7984298" y="2135028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Chart.js</a:t>
            </a:r>
            <a:endParaRPr/>
          </a:p>
        </p:txBody>
      </p:sp>
      <p:sp>
        <p:nvSpPr>
          <p:cNvPr id="1143" name="Google Shape;1143;p21"/>
          <p:cNvSpPr txBox="1"/>
          <p:nvPr>
            <p:ph idx="15" type="title"/>
          </p:nvPr>
        </p:nvSpPr>
        <p:spPr>
          <a:xfrm>
            <a:off x="6631848" y="4124352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Wrap-Up</a:t>
            </a:r>
            <a:endParaRPr/>
          </a:p>
        </p:txBody>
      </p:sp>
      <p:sp>
        <p:nvSpPr>
          <p:cNvPr id="1144" name="Google Shape;1144;p21"/>
          <p:cNvSpPr/>
          <p:nvPr/>
        </p:nvSpPr>
        <p:spPr>
          <a:xfrm rot="5400000">
            <a:off x="10406378" y="415777"/>
            <a:ext cx="1442190" cy="1336048"/>
          </a:xfrm>
          <a:custGeom>
            <a:rect b="b" l="l" r="r" t="t"/>
            <a:pathLst>
              <a:path extrusionOk="0" h="3586705" w="3871652">
                <a:moveTo>
                  <a:pt x="0" y="3586705"/>
                </a:moveTo>
                <a:cubicBezTo>
                  <a:pt x="0" y="3586705"/>
                  <a:pt x="-267" y="2753592"/>
                  <a:pt x="625630" y="1745208"/>
                </a:cubicBezTo>
                <a:cubicBezTo>
                  <a:pt x="1855546" y="-236239"/>
                  <a:pt x="3593002" y="-321945"/>
                  <a:pt x="3857702" y="458162"/>
                </a:cubicBezTo>
                <a:cubicBezTo>
                  <a:pt x="4026294" y="955072"/>
                  <a:pt x="2628882" y="828084"/>
                  <a:pt x="1716577" y="1692955"/>
                </a:cubicBezTo>
                <a:cubicBezTo>
                  <a:pt x="1107700" y="2270160"/>
                  <a:pt x="982066" y="2916146"/>
                  <a:pt x="1434761" y="2943063"/>
                </a:cubicBezTo>
                <a:cubicBezTo>
                  <a:pt x="1951273" y="2973781"/>
                  <a:pt x="1952987" y="1705928"/>
                  <a:pt x="2652313" y="1744332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5" name="Google Shape;1145;p21"/>
          <p:cNvGrpSpPr/>
          <p:nvPr/>
        </p:nvGrpSpPr>
        <p:grpSpPr>
          <a:xfrm>
            <a:off x="848431" y="501230"/>
            <a:ext cx="691988" cy="961226"/>
            <a:chOff x="8319351" y="4894840"/>
            <a:chExt cx="591140" cy="821140"/>
          </a:xfrm>
        </p:grpSpPr>
        <p:sp>
          <p:nvSpPr>
            <p:cNvPr id="1146" name="Google Shape;1146;p21"/>
            <p:cNvSpPr/>
            <p:nvPr/>
          </p:nvSpPr>
          <p:spPr>
            <a:xfrm>
              <a:off x="8319351" y="4894840"/>
              <a:ext cx="581615" cy="158315"/>
            </a:xfrm>
            <a:custGeom>
              <a:rect b="b" l="l" r="r" t="t"/>
              <a:pathLst>
                <a:path extrusionOk="0" h="158315" w="581615">
                  <a:moveTo>
                    <a:pt x="0" y="79153"/>
                  </a:moveTo>
                  <a:cubicBezTo>
                    <a:pt x="0" y="35433"/>
                    <a:pt x="130197" y="0"/>
                    <a:pt x="290808" y="0"/>
                  </a:cubicBezTo>
                  <a:cubicBezTo>
                    <a:pt x="451409" y="0"/>
                    <a:pt x="581616" y="35433"/>
                    <a:pt x="581616" y="79153"/>
                  </a:cubicBezTo>
                  <a:cubicBezTo>
                    <a:pt x="581616" y="122873"/>
                    <a:pt x="451409" y="158315"/>
                    <a:pt x="290808" y="158315"/>
                  </a:cubicBezTo>
                  <a:cubicBezTo>
                    <a:pt x="130197" y="158315"/>
                    <a:pt x="0" y="122873"/>
                    <a:pt x="0" y="7915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8319351" y="5636809"/>
              <a:ext cx="581615" cy="79171"/>
            </a:xfrm>
            <a:custGeom>
              <a:rect b="b" l="l" r="r" t="t"/>
              <a:pathLst>
                <a:path extrusionOk="0" h="79171" w="581615">
                  <a:moveTo>
                    <a:pt x="0" y="0"/>
                  </a:moveTo>
                  <a:cubicBezTo>
                    <a:pt x="0" y="43719"/>
                    <a:pt x="130207" y="79171"/>
                    <a:pt x="290808" y="79171"/>
                  </a:cubicBezTo>
                  <a:cubicBezTo>
                    <a:pt x="451418" y="79171"/>
                    <a:pt x="581616" y="43719"/>
                    <a:pt x="581616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8319351" y="4973992"/>
              <a:ext cx="9525" cy="657720"/>
            </a:xfrm>
            <a:custGeom>
              <a:rect b="b" l="l" r="r" t="t"/>
              <a:pathLst>
                <a:path extrusionOk="0" h="657720" w="9525">
                  <a:moveTo>
                    <a:pt x="0" y="65772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8900966" y="4973992"/>
              <a:ext cx="9525" cy="657720"/>
            </a:xfrm>
            <a:custGeom>
              <a:rect b="b" l="l" r="r" t="t"/>
              <a:pathLst>
                <a:path extrusionOk="0" h="657720" w="9525">
                  <a:moveTo>
                    <a:pt x="0" y="0"/>
                  </a:moveTo>
                  <a:lnTo>
                    <a:pt x="0" y="65772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8319351" y="5557627"/>
              <a:ext cx="581615" cy="79181"/>
            </a:xfrm>
            <a:custGeom>
              <a:rect b="b" l="l" r="r" t="t"/>
              <a:pathLst>
                <a:path extrusionOk="0" h="79181" w="581615">
                  <a:moveTo>
                    <a:pt x="581616" y="79182"/>
                  </a:moveTo>
                  <a:cubicBezTo>
                    <a:pt x="581616" y="35462"/>
                    <a:pt x="451418" y="0"/>
                    <a:pt x="290808" y="0"/>
                  </a:cubicBezTo>
                  <a:cubicBezTo>
                    <a:pt x="130207" y="0"/>
                    <a:pt x="0" y="35462"/>
                    <a:pt x="0" y="7918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21"/>
          <p:cNvGrpSpPr/>
          <p:nvPr/>
        </p:nvGrpSpPr>
        <p:grpSpPr>
          <a:xfrm>
            <a:off x="848437" y="295236"/>
            <a:ext cx="312936" cy="153680"/>
            <a:chOff x="10862134" y="3312644"/>
            <a:chExt cx="416027" cy="204307"/>
          </a:xfrm>
        </p:grpSpPr>
        <p:sp>
          <p:nvSpPr>
            <p:cNvPr id="1152" name="Google Shape;1152;p21"/>
            <p:cNvSpPr/>
            <p:nvPr/>
          </p:nvSpPr>
          <p:spPr>
            <a:xfrm>
              <a:off x="10862134" y="3312644"/>
              <a:ext cx="69302" cy="204307"/>
            </a:xfrm>
            <a:custGeom>
              <a:rect b="b" l="l" r="r" t="t"/>
              <a:pathLst>
                <a:path extrusionOk="0" h="204307" w="69302">
                  <a:moveTo>
                    <a:pt x="3963" y="83218"/>
                  </a:moveTo>
                  <a:cubicBezTo>
                    <a:pt x="-6800" y="83818"/>
                    <a:pt x="7202" y="105030"/>
                    <a:pt x="12441" y="114403"/>
                  </a:cubicBezTo>
                  <a:cubicBezTo>
                    <a:pt x="27110" y="140206"/>
                    <a:pt x="45778" y="163618"/>
                    <a:pt x="59589" y="189803"/>
                  </a:cubicBezTo>
                  <a:cubicBezTo>
                    <a:pt x="62161" y="194565"/>
                    <a:pt x="62161" y="206062"/>
                    <a:pt x="67210" y="204081"/>
                  </a:cubicBezTo>
                  <a:cubicBezTo>
                    <a:pt x="71400" y="202404"/>
                    <a:pt x="68066" y="157827"/>
                    <a:pt x="67686" y="152046"/>
                  </a:cubicBezTo>
                  <a:cubicBezTo>
                    <a:pt x="65590" y="113469"/>
                    <a:pt x="46064" y="36755"/>
                    <a:pt x="61590" y="874"/>
                  </a:cubicBezTo>
                  <a:cubicBezTo>
                    <a:pt x="63495" y="-3498"/>
                    <a:pt x="65114" y="9723"/>
                    <a:pt x="66828" y="1414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21"/>
            <p:cNvSpPr/>
            <p:nvPr/>
          </p:nvSpPr>
          <p:spPr>
            <a:xfrm>
              <a:off x="11001003" y="3431825"/>
              <a:ext cx="33121" cy="6338"/>
            </a:xfrm>
            <a:custGeom>
              <a:rect b="b" l="l" r="r" t="t"/>
              <a:pathLst>
                <a:path extrusionOk="0" h="6338" w="33121">
                  <a:moveTo>
                    <a:pt x="19305" y="1833"/>
                  </a:moveTo>
                  <a:cubicBezTo>
                    <a:pt x="25495" y="699"/>
                    <a:pt x="-5366" y="7195"/>
                    <a:pt x="826" y="6243"/>
                  </a:cubicBezTo>
                  <a:cubicBezTo>
                    <a:pt x="11018" y="4709"/>
                    <a:pt x="41307" y="-520"/>
                    <a:pt x="31020" y="42"/>
                  </a:cubicBezTo>
                  <a:cubicBezTo>
                    <a:pt x="18923" y="718"/>
                    <a:pt x="7113" y="4043"/>
                    <a:pt x="19305" y="183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1"/>
            <p:cNvSpPr/>
            <p:nvPr/>
          </p:nvSpPr>
          <p:spPr>
            <a:xfrm>
              <a:off x="10999979" y="3457687"/>
              <a:ext cx="27320" cy="2555"/>
            </a:xfrm>
            <a:custGeom>
              <a:rect b="b" l="l" r="r" t="t"/>
              <a:pathLst>
                <a:path extrusionOk="0" h="2555" w="27320">
                  <a:moveTo>
                    <a:pt x="19375" y="326"/>
                  </a:moveTo>
                  <a:cubicBezTo>
                    <a:pt x="25567" y="-607"/>
                    <a:pt x="-5294" y="631"/>
                    <a:pt x="802" y="1926"/>
                  </a:cubicBezTo>
                  <a:cubicBezTo>
                    <a:pt x="8898" y="3660"/>
                    <a:pt x="33949" y="1212"/>
                    <a:pt x="25662" y="1679"/>
                  </a:cubicBezTo>
                  <a:cubicBezTo>
                    <a:pt x="15566" y="2241"/>
                    <a:pt x="5374" y="2450"/>
                    <a:pt x="19375" y="32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21"/>
            <p:cNvSpPr/>
            <p:nvPr/>
          </p:nvSpPr>
          <p:spPr>
            <a:xfrm>
              <a:off x="11105828" y="3355219"/>
              <a:ext cx="13978" cy="120672"/>
            </a:xfrm>
            <a:custGeom>
              <a:rect b="b" l="l" r="r" t="t"/>
              <a:pathLst>
                <a:path extrusionOk="0" h="120672" w="13978">
                  <a:moveTo>
                    <a:pt x="3348" y="0"/>
                  </a:moveTo>
                  <a:cubicBezTo>
                    <a:pt x="-11131" y="33566"/>
                    <a:pt x="27160" y="78457"/>
                    <a:pt x="8967" y="12067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21"/>
            <p:cNvSpPr/>
            <p:nvPr/>
          </p:nvSpPr>
          <p:spPr>
            <a:xfrm>
              <a:off x="11076654" y="3328910"/>
              <a:ext cx="118027" cy="162411"/>
            </a:xfrm>
            <a:custGeom>
              <a:rect b="b" l="l" r="r" t="t"/>
              <a:pathLst>
                <a:path extrusionOk="0" h="162411" w="118027">
                  <a:moveTo>
                    <a:pt x="4709" y="33510"/>
                  </a:moveTo>
                  <a:cubicBezTo>
                    <a:pt x="-23771" y="21223"/>
                    <a:pt x="85767" y="-18582"/>
                    <a:pt x="97197" y="10278"/>
                  </a:cubicBezTo>
                  <a:cubicBezTo>
                    <a:pt x="110532" y="43940"/>
                    <a:pt x="39857" y="118530"/>
                    <a:pt x="28617" y="98890"/>
                  </a:cubicBezTo>
                  <a:cubicBezTo>
                    <a:pt x="17567" y="79516"/>
                    <a:pt x="103292" y="51684"/>
                    <a:pt x="116532" y="92879"/>
                  </a:cubicBezTo>
                  <a:cubicBezTo>
                    <a:pt x="121485" y="108272"/>
                    <a:pt x="113389" y="125045"/>
                    <a:pt x="103103" y="136590"/>
                  </a:cubicBezTo>
                  <a:cubicBezTo>
                    <a:pt x="50620" y="195245"/>
                    <a:pt x="-14150" y="135247"/>
                    <a:pt x="17283" y="13796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21"/>
            <p:cNvSpPr/>
            <p:nvPr/>
          </p:nvSpPr>
          <p:spPr>
            <a:xfrm>
              <a:off x="11212046" y="3333673"/>
              <a:ext cx="66115" cy="124860"/>
            </a:xfrm>
            <a:custGeom>
              <a:rect b="b" l="l" r="r" t="t"/>
              <a:pathLst>
                <a:path extrusionOk="0" h="124860" w="66115">
                  <a:moveTo>
                    <a:pt x="0" y="0"/>
                  </a:moveTo>
                  <a:cubicBezTo>
                    <a:pt x="1143" y="21907"/>
                    <a:pt x="6953" y="43320"/>
                    <a:pt x="10382" y="64999"/>
                  </a:cubicBezTo>
                  <a:cubicBezTo>
                    <a:pt x="13429" y="84391"/>
                    <a:pt x="15430" y="103937"/>
                    <a:pt x="18097" y="123368"/>
                  </a:cubicBezTo>
                  <a:cubicBezTo>
                    <a:pt x="19144" y="130816"/>
                    <a:pt x="16669" y="108347"/>
                    <a:pt x="16858" y="100822"/>
                  </a:cubicBezTo>
                  <a:cubicBezTo>
                    <a:pt x="17240" y="87839"/>
                    <a:pt x="16383" y="49501"/>
                    <a:pt x="35623" y="51159"/>
                  </a:cubicBezTo>
                  <a:cubicBezTo>
                    <a:pt x="73819" y="54473"/>
                    <a:pt x="65626" y="123901"/>
                    <a:pt x="64865" y="1105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21"/>
          <p:cNvGrpSpPr/>
          <p:nvPr/>
        </p:nvGrpSpPr>
        <p:grpSpPr>
          <a:xfrm>
            <a:off x="2600043" y="1462462"/>
            <a:ext cx="6991903" cy="421505"/>
            <a:chOff x="2600043" y="1462462"/>
            <a:chExt cx="6991903" cy="421505"/>
          </a:xfrm>
        </p:grpSpPr>
        <p:sp>
          <p:nvSpPr>
            <p:cNvPr id="1159" name="Google Shape;1159;p21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1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22"/>
          <p:cNvGrpSpPr/>
          <p:nvPr/>
        </p:nvGrpSpPr>
        <p:grpSpPr>
          <a:xfrm>
            <a:off x="4135224" y="1243573"/>
            <a:ext cx="3521123" cy="279331"/>
            <a:chOff x="2600043" y="1462462"/>
            <a:chExt cx="6991903" cy="421505"/>
          </a:xfrm>
        </p:grpSpPr>
        <p:sp>
          <p:nvSpPr>
            <p:cNvPr id="1166" name="Google Shape;1166;p22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22"/>
          <p:cNvSpPr txBox="1"/>
          <p:nvPr>
            <p:ph type="title"/>
          </p:nvPr>
        </p:nvSpPr>
        <p:spPr>
          <a:xfrm>
            <a:off x="1949550" y="597675"/>
            <a:ext cx="8292900" cy="64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Why Data Visualization?</a:t>
            </a:r>
            <a:endParaRPr sz="3100"/>
          </a:p>
        </p:txBody>
      </p:sp>
      <p:graphicFrame>
        <p:nvGraphicFramePr>
          <p:cNvPr id="1169" name="Google Shape;1169;p22"/>
          <p:cNvGraphicFramePr/>
          <p:nvPr/>
        </p:nvGraphicFramePr>
        <p:xfrm>
          <a:off x="3686375" y="549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{3DAC5E21-D57F-432B-8856-356E54218098}</a:tableStyleId>
              </a:tblPr>
              <a:tblGrid>
                <a:gridCol w="963850"/>
                <a:gridCol w="963850"/>
                <a:gridCol w="963850"/>
                <a:gridCol w="963850"/>
                <a:gridCol w="963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Year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2020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2021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2022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2023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Sales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150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225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175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185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170" name="Google Shape;1170;p22" title="Sales vs. Ye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25" y="1889665"/>
            <a:ext cx="4929033" cy="331249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1" name="Google Shape;1171;p22" title="Sales vs. Yea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922" y="1889638"/>
            <a:ext cx="4929027" cy="33125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8871" l="50242" r="17645" t="4589"/>
          <a:stretch/>
        </p:blipFill>
        <p:spPr>
          <a:xfrm>
            <a:off x="2689288" y="1640775"/>
            <a:ext cx="7033748" cy="44979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7" name="Google Shape;1177;p23"/>
          <p:cNvSpPr txBox="1"/>
          <p:nvPr>
            <p:ph type="title"/>
          </p:nvPr>
        </p:nvSpPr>
        <p:spPr>
          <a:xfrm>
            <a:off x="2617350" y="556000"/>
            <a:ext cx="6957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Interactivity</a:t>
            </a:r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3627196" y="1196072"/>
            <a:ext cx="5157927" cy="279331"/>
            <a:chOff x="2600043" y="1462462"/>
            <a:chExt cx="6991903" cy="421505"/>
          </a:xfrm>
        </p:grpSpPr>
        <p:sp>
          <p:nvSpPr>
            <p:cNvPr id="1179" name="Google Shape;1179;p23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4"/>
          <p:cNvSpPr txBox="1"/>
          <p:nvPr>
            <p:ph type="title"/>
          </p:nvPr>
        </p:nvSpPr>
        <p:spPr>
          <a:xfrm>
            <a:off x="2617350" y="407975"/>
            <a:ext cx="6957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Real-World Examples</a:t>
            </a:r>
            <a:endParaRPr sz="4400"/>
          </a:p>
        </p:txBody>
      </p:sp>
      <p:grpSp>
        <p:nvGrpSpPr>
          <p:cNvPr id="1186" name="Google Shape;1186;p24"/>
          <p:cNvGrpSpPr/>
          <p:nvPr/>
        </p:nvGrpSpPr>
        <p:grpSpPr>
          <a:xfrm rot="-8670537">
            <a:off x="1012423" y="477820"/>
            <a:ext cx="358103" cy="1075775"/>
            <a:chOff x="5847863" y="4281335"/>
            <a:chExt cx="358150" cy="1075915"/>
          </a:xfrm>
        </p:grpSpPr>
        <p:sp>
          <p:nvSpPr>
            <p:cNvPr id="1187" name="Google Shape;1187;p24"/>
            <p:cNvSpPr/>
            <p:nvPr/>
          </p:nvSpPr>
          <p:spPr>
            <a:xfrm>
              <a:off x="5888440" y="4281335"/>
              <a:ext cx="317573" cy="1046246"/>
            </a:xfrm>
            <a:custGeom>
              <a:rect b="b" l="l" r="r" t="t"/>
              <a:pathLst>
                <a:path extrusionOk="0" h="391486" w="118830">
                  <a:moveTo>
                    <a:pt x="35089" y="714"/>
                  </a:moveTo>
                  <a:cubicBezTo>
                    <a:pt x="15981" y="65971"/>
                    <a:pt x="8906" y="134164"/>
                    <a:pt x="14210" y="201956"/>
                  </a:cubicBezTo>
                  <a:cubicBezTo>
                    <a:pt x="16726" y="233182"/>
                    <a:pt x="25861" y="269628"/>
                    <a:pt x="55036" y="280906"/>
                  </a:cubicBezTo>
                  <a:cubicBezTo>
                    <a:pt x="84211" y="292185"/>
                    <a:pt x="121589" y="263010"/>
                    <a:pt x="118606" y="230945"/>
                  </a:cubicBezTo>
                  <a:cubicBezTo>
                    <a:pt x="115623" y="198880"/>
                    <a:pt x="77500" y="176323"/>
                    <a:pt x="47113" y="187043"/>
                  </a:cubicBezTo>
                  <a:cubicBezTo>
                    <a:pt x="9829" y="200279"/>
                    <a:pt x="-3034" y="247909"/>
                    <a:pt x="508" y="287617"/>
                  </a:cubicBezTo>
                  <a:cubicBezTo>
                    <a:pt x="3360" y="324678"/>
                    <a:pt x="14993" y="360527"/>
                    <a:pt x="34437" y="39220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5847863" y="5204549"/>
              <a:ext cx="145229" cy="152701"/>
            </a:xfrm>
            <a:custGeom>
              <a:rect b="b" l="l" r="r" t="t"/>
              <a:pathLst>
                <a:path extrusionOk="0" h="57138" w="54342">
                  <a:moveTo>
                    <a:pt x="7960" y="23178"/>
                  </a:moveTo>
                  <a:lnTo>
                    <a:pt x="-56" y="17212"/>
                  </a:lnTo>
                  <a:lnTo>
                    <a:pt x="54286" y="57852"/>
                  </a:lnTo>
                  <a:lnTo>
                    <a:pt x="52608" y="7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24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190" name="Google Shape;1190;p24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2" name="Google Shape;1192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688" y="1908267"/>
            <a:ext cx="4572000" cy="3124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3" name="Google Shape;1193;p2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097" y="1644038"/>
            <a:ext cx="3835300" cy="36526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25"/>
          <p:cNvSpPr/>
          <p:nvPr/>
        </p:nvSpPr>
        <p:spPr>
          <a:xfrm>
            <a:off x="2989701" y="3958250"/>
            <a:ext cx="88755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99" name="Google Shape;1199;p25"/>
          <p:cNvSpPr/>
          <p:nvPr/>
        </p:nvSpPr>
        <p:spPr>
          <a:xfrm>
            <a:off x="2382863" y="2674225"/>
            <a:ext cx="68142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0" name="Google Shape;1200;p25"/>
          <p:cNvSpPr/>
          <p:nvPr/>
        </p:nvSpPr>
        <p:spPr>
          <a:xfrm>
            <a:off x="1527863" y="1345025"/>
            <a:ext cx="68142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1" name="Google Shape;1201;p25"/>
          <p:cNvSpPr txBox="1"/>
          <p:nvPr>
            <p:ph type="title"/>
          </p:nvPr>
        </p:nvSpPr>
        <p:spPr>
          <a:xfrm>
            <a:off x="1536225" y="273900"/>
            <a:ext cx="9531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Tools &amp; Setup</a:t>
            </a:r>
            <a:endParaRPr sz="4800"/>
          </a:p>
        </p:txBody>
      </p:sp>
      <p:sp>
        <p:nvSpPr>
          <p:cNvPr id="1202" name="Google Shape;1202;p25"/>
          <p:cNvSpPr txBox="1"/>
          <p:nvPr>
            <p:ph idx="1" type="subTitle"/>
          </p:nvPr>
        </p:nvSpPr>
        <p:spPr>
          <a:xfrm>
            <a:off x="2761313" y="1427375"/>
            <a:ext cx="1683000" cy="919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4"/>
                </a:highlight>
              </a:rPr>
              <a:t>Visual Studio Code</a:t>
            </a:r>
            <a:endParaRPr sz="2800">
              <a:highlight>
                <a:schemeClr val="accent4"/>
              </a:highlight>
            </a:endParaRPr>
          </a:p>
        </p:txBody>
      </p:sp>
      <p:sp>
        <p:nvSpPr>
          <p:cNvPr id="1203" name="Google Shape;1203;p25"/>
          <p:cNvSpPr txBox="1"/>
          <p:nvPr>
            <p:ph idx="2" type="subTitle"/>
          </p:nvPr>
        </p:nvSpPr>
        <p:spPr>
          <a:xfrm>
            <a:off x="3255788" y="2756575"/>
            <a:ext cx="1750200" cy="91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2"/>
                </a:highlight>
              </a:rPr>
              <a:t>VS Code Extensions</a:t>
            </a:r>
            <a:endParaRPr sz="2800">
              <a:highlight>
                <a:schemeClr val="accent2"/>
              </a:highlight>
            </a:endParaRPr>
          </a:p>
        </p:txBody>
      </p:sp>
      <p:sp>
        <p:nvSpPr>
          <p:cNvPr id="1204" name="Google Shape;1204;p25"/>
          <p:cNvSpPr txBox="1"/>
          <p:nvPr>
            <p:ph idx="3" type="subTitle"/>
          </p:nvPr>
        </p:nvSpPr>
        <p:spPr>
          <a:xfrm>
            <a:off x="3804000" y="4040600"/>
            <a:ext cx="2041800" cy="91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3"/>
                </a:highlight>
              </a:rPr>
              <a:t>CDN Links for JS Libraries</a:t>
            </a:r>
            <a:endParaRPr sz="2800">
              <a:highlight>
                <a:schemeClr val="accent3"/>
              </a:highlight>
            </a:endParaRPr>
          </a:p>
        </p:txBody>
      </p:sp>
      <p:sp>
        <p:nvSpPr>
          <p:cNvPr id="1205" name="Google Shape;1205;p25"/>
          <p:cNvSpPr txBox="1"/>
          <p:nvPr>
            <p:ph idx="4" type="body"/>
          </p:nvPr>
        </p:nvSpPr>
        <p:spPr>
          <a:xfrm>
            <a:off x="4946088" y="1553675"/>
            <a:ext cx="2302500" cy="66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Install </a:t>
            </a:r>
            <a:r>
              <a:rPr lang="en" sz="25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500"/>
              <a:t>.</a:t>
            </a:r>
            <a:endParaRPr sz="2500"/>
          </a:p>
        </p:txBody>
      </p:sp>
      <p:sp>
        <p:nvSpPr>
          <p:cNvPr id="1206" name="Google Shape;1206;p25"/>
          <p:cNvSpPr/>
          <p:nvPr/>
        </p:nvSpPr>
        <p:spPr>
          <a:xfrm>
            <a:off x="1206405" y="1190663"/>
            <a:ext cx="1393200" cy="1393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25"/>
          <p:cNvSpPr/>
          <p:nvPr/>
        </p:nvSpPr>
        <p:spPr>
          <a:xfrm rot="5400000">
            <a:off x="721575" y="-14752"/>
            <a:ext cx="800782" cy="646187"/>
          </a:xfrm>
          <a:custGeom>
            <a:rect b="b" l="l" r="r" t="t"/>
            <a:pathLst>
              <a:path extrusionOk="0" h="405769" w="502846">
                <a:moveTo>
                  <a:pt x="37388" y="714"/>
                </a:moveTo>
                <a:cubicBezTo>
                  <a:pt x="17813" y="50395"/>
                  <a:pt x="-2041" y="101848"/>
                  <a:pt x="103" y="155258"/>
                </a:cubicBezTo>
                <a:cubicBezTo>
                  <a:pt x="2247" y="208668"/>
                  <a:pt x="31422" y="264874"/>
                  <a:pt x="82409" y="280999"/>
                </a:cubicBezTo>
                <a:cubicBezTo>
                  <a:pt x="125938" y="294794"/>
                  <a:pt x="174594" y="275966"/>
                  <a:pt x="207964" y="244740"/>
                </a:cubicBezTo>
                <a:cubicBezTo>
                  <a:pt x="241333" y="213515"/>
                  <a:pt x="262213" y="171570"/>
                  <a:pt x="281880" y="130371"/>
                </a:cubicBezTo>
                <a:cubicBezTo>
                  <a:pt x="290847" y="115009"/>
                  <a:pt x="295610" y="97550"/>
                  <a:pt x="295675" y="79757"/>
                </a:cubicBezTo>
                <a:cubicBezTo>
                  <a:pt x="294184" y="62140"/>
                  <a:pt x="279923" y="44336"/>
                  <a:pt x="262213" y="45642"/>
                </a:cubicBezTo>
                <a:cubicBezTo>
                  <a:pt x="241427" y="47319"/>
                  <a:pt x="231267" y="71647"/>
                  <a:pt x="228097" y="92247"/>
                </a:cubicBezTo>
                <a:cubicBezTo>
                  <a:pt x="216427" y="171747"/>
                  <a:pt x="239870" y="252384"/>
                  <a:pt x="292320" y="313251"/>
                </a:cubicBezTo>
                <a:cubicBezTo>
                  <a:pt x="345581" y="373446"/>
                  <a:pt x="422414" y="407477"/>
                  <a:pt x="502790" y="406462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8" name="Google Shape;1208;p25"/>
          <p:cNvGrpSpPr/>
          <p:nvPr/>
        </p:nvGrpSpPr>
        <p:grpSpPr>
          <a:xfrm>
            <a:off x="3602096" y="911347"/>
            <a:ext cx="5157927" cy="279331"/>
            <a:chOff x="2600043" y="1462462"/>
            <a:chExt cx="6991903" cy="421505"/>
          </a:xfrm>
        </p:grpSpPr>
        <p:sp>
          <p:nvSpPr>
            <p:cNvPr id="1209" name="Google Shape;1209;p25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25"/>
          <p:cNvSpPr txBox="1"/>
          <p:nvPr>
            <p:ph idx="4" type="body"/>
          </p:nvPr>
        </p:nvSpPr>
        <p:spPr>
          <a:xfrm>
            <a:off x="5497175" y="2693425"/>
            <a:ext cx="3195900" cy="919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Live Server - install </a:t>
            </a:r>
            <a:r>
              <a:rPr lang="en" sz="2500" u="sng">
                <a:solidFill>
                  <a:schemeClr val="hlink"/>
                </a:solidFill>
                <a:hlinkClick r:id="rId4"/>
              </a:rPr>
              <a:t>here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Prettier - install </a:t>
            </a:r>
            <a:r>
              <a:rPr lang="en" sz="2500" u="sng">
                <a:solidFill>
                  <a:schemeClr val="hlink"/>
                </a:solidFill>
                <a:hlinkClick r:id="rId5"/>
              </a:rPr>
              <a:t>here</a:t>
            </a:r>
            <a:endParaRPr sz="2500"/>
          </a:p>
        </p:txBody>
      </p:sp>
      <p:sp>
        <p:nvSpPr>
          <p:cNvPr id="1212" name="Google Shape;1212;p25"/>
          <p:cNvSpPr/>
          <p:nvPr/>
        </p:nvSpPr>
        <p:spPr>
          <a:xfrm>
            <a:off x="1700080" y="2519867"/>
            <a:ext cx="1393200" cy="13932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25"/>
          <p:cNvSpPr/>
          <p:nvPr/>
        </p:nvSpPr>
        <p:spPr>
          <a:xfrm>
            <a:off x="2325055" y="3803896"/>
            <a:ext cx="1393200" cy="1393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25"/>
          <p:cNvSpPr txBox="1"/>
          <p:nvPr/>
        </p:nvSpPr>
        <p:spPr>
          <a:xfrm>
            <a:off x="5931550" y="4244900"/>
            <a:ext cx="5822400" cy="511200"/>
          </a:xfrm>
          <a:prstGeom prst="rect">
            <a:avLst/>
          </a:prstGeom>
          <a:solidFill>
            <a:srgbClr val="070707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F9267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6E22E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E6DB74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"https://cdn.jsdelivr.net/npm/chart.js@4.4.7/dist/chart.umd.min.js"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900">
                <a:solidFill>
                  <a:srgbClr val="F9267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F8F8F2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F9267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6E22E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E6DB74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"https://cdn.jsdelivr.net/npm/d3@7.9.0/dist/d3.min.js"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900">
                <a:solidFill>
                  <a:srgbClr val="F9267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F8F8F2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5" name="Google Shape;121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1248" y="1505525"/>
            <a:ext cx="763500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9053" y="4306017"/>
            <a:ext cx="646176" cy="61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2339" y="3958250"/>
            <a:ext cx="763500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51275" y="3173924"/>
            <a:ext cx="511200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50753" y="2618010"/>
            <a:ext cx="882075" cy="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25"/>
          <p:cNvSpPr/>
          <p:nvPr/>
        </p:nvSpPr>
        <p:spPr>
          <a:xfrm>
            <a:off x="3654350" y="5242275"/>
            <a:ext cx="62976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21" name="Google Shape;1221;p25"/>
          <p:cNvSpPr txBox="1"/>
          <p:nvPr>
            <p:ph idx="3" type="subTitle"/>
          </p:nvPr>
        </p:nvSpPr>
        <p:spPr>
          <a:xfrm>
            <a:off x="4468650" y="5324625"/>
            <a:ext cx="2041800" cy="919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5"/>
                </a:highlight>
              </a:rPr>
              <a:t>Workshop Modules Site</a:t>
            </a:r>
            <a:endParaRPr sz="2800">
              <a:highlight>
                <a:schemeClr val="accent5"/>
              </a:highlight>
            </a:endParaRPr>
          </a:p>
        </p:txBody>
      </p:sp>
      <p:sp>
        <p:nvSpPr>
          <p:cNvPr id="1222" name="Google Shape;1222;p25"/>
          <p:cNvSpPr/>
          <p:nvPr/>
        </p:nvSpPr>
        <p:spPr>
          <a:xfrm>
            <a:off x="2989705" y="5087921"/>
            <a:ext cx="1393200" cy="1393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5"/>
          <p:cNvSpPr txBox="1"/>
          <p:nvPr/>
        </p:nvSpPr>
        <p:spPr>
          <a:xfrm>
            <a:off x="7248600" y="5460050"/>
            <a:ext cx="30288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rPr>
              <a:t>Sign up </a:t>
            </a:r>
            <a:r>
              <a:rPr lang="en" sz="2600" u="sng">
                <a:solidFill>
                  <a:schemeClr val="hlink"/>
                </a:solidFill>
                <a:latin typeface="Caveat Medium"/>
                <a:ea typeface="Caveat Medium"/>
                <a:cs typeface="Caveat Medium"/>
                <a:sym typeface="Caveat Medium"/>
                <a:hlinkClick r:id="rId11"/>
              </a:rPr>
              <a:t>here</a:t>
            </a:r>
            <a:endParaRPr sz="2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1224" name="Google Shape;1224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45263" y="5324619"/>
            <a:ext cx="882075" cy="88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6"/>
          <p:cNvSpPr txBox="1"/>
          <p:nvPr>
            <p:ph type="title"/>
          </p:nvPr>
        </p:nvSpPr>
        <p:spPr>
          <a:xfrm>
            <a:off x="415650" y="63905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 Setup</a:t>
            </a:r>
            <a:endParaRPr/>
          </a:p>
        </p:txBody>
      </p:sp>
      <p:sp>
        <p:nvSpPr>
          <p:cNvPr id="1230" name="Google Shape;1230;p26"/>
          <p:cNvSpPr txBox="1"/>
          <p:nvPr/>
        </p:nvSpPr>
        <p:spPr>
          <a:xfrm>
            <a:off x="2166600" y="2018275"/>
            <a:ext cx="7858800" cy="2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</a:pPr>
            <a:r>
              <a:rPr b="1" lang="en" sz="3100">
                <a:solidFill>
                  <a:schemeClr val="dk2"/>
                </a:solidFill>
              </a:rPr>
              <a:t>Stepup: </a:t>
            </a:r>
            <a:r>
              <a:rPr lang="en" sz="3100">
                <a:solidFill>
                  <a:schemeClr val="dk2"/>
                </a:solidFill>
              </a:rPr>
              <a:t>HTML file shortcut (! + Enter)</a:t>
            </a:r>
            <a:endParaRPr sz="3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2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</a:pPr>
            <a:r>
              <a:rPr b="1" lang="en" sz="3100">
                <a:solidFill>
                  <a:schemeClr val="dk2"/>
                </a:solidFill>
              </a:rPr>
              <a:t>Test out Extensions</a:t>
            </a:r>
            <a:endParaRPr b="1" sz="3100">
              <a:solidFill>
                <a:schemeClr val="dk2"/>
              </a:solidFill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</a:pPr>
            <a:r>
              <a:rPr lang="en" sz="3100">
                <a:solidFill>
                  <a:schemeClr val="dk2"/>
                </a:solidFill>
              </a:rPr>
              <a:t>Prettier </a:t>
            </a:r>
            <a:endParaRPr sz="3100">
              <a:solidFill>
                <a:schemeClr val="dk2"/>
              </a:solidFill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</a:pPr>
            <a:r>
              <a:rPr lang="en" sz="3100">
                <a:solidFill>
                  <a:schemeClr val="dk2"/>
                </a:solidFill>
              </a:rPr>
              <a:t>Live Server</a:t>
            </a:r>
            <a:endParaRPr sz="3100">
              <a:solidFill>
                <a:schemeClr val="dk2"/>
              </a:solidFill>
            </a:endParaRPr>
          </a:p>
        </p:txBody>
      </p:sp>
      <p:pic>
        <p:nvPicPr>
          <p:cNvPr id="1231" name="Google Shape;1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8326" y="565362"/>
            <a:ext cx="1139174" cy="11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29287D"/>
      </a:dk1>
      <a:lt1>
        <a:srgbClr val="FFFFFF"/>
      </a:lt1>
      <a:dk2>
        <a:srgbClr val="29287D"/>
      </a:dk2>
      <a:lt2>
        <a:srgbClr val="CBB8FF"/>
      </a:lt2>
      <a:accent1>
        <a:srgbClr val="E4CAFC"/>
      </a:accent1>
      <a:accent2>
        <a:srgbClr val="FED2CF"/>
      </a:accent2>
      <a:accent3>
        <a:srgbClr val="FBD1F5"/>
      </a:accent3>
      <a:accent4>
        <a:srgbClr val="DFF4D4"/>
      </a:accent4>
      <a:accent5>
        <a:srgbClr val="FFEEC0"/>
      </a:accent5>
      <a:accent6>
        <a:srgbClr val="D2EEFA"/>
      </a:accent6>
      <a:hlink>
        <a:srgbClr val="99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